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66" r:id="rId15"/>
    <p:sldId id="259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D99CE-A4FC-7109-E7FF-70798B6BFB98}" v="28" dt="2026-01-11T18:46:37.267"/>
    <p1510:client id="{695AD56F-1719-4D4C-8BB3-E47FDAF1E9D0}" v="127" dt="2026-01-11T15:13:02.787"/>
    <p1510:client id="{CB1C365A-796E-1ECD-13A8-B1A56D8100C5}" v="45" dt="2026-01-11T18:59:23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0D522-722F-445F-A26A-45F970B5047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FBCB76-AF26-4235-8774-012CBEA9BE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Vor 12.000 Jahren: Sesshaftwerdung und Landwirtschaft</a:t>
          </a:r>
          <a:endParaRPr lang="en-US"/>
        </a:p>
      </dgm:t>
    </dgm:pt>
    <dgm:pt modelId="{AE36F528-6DF0-4C86-82A8-4F7925E1B39B}" type="parTrans" cxnId="{E9552AFE-79F8-44B3-BE01-ED4E2E9DBCC3}">
      <dgm:prSet/>
      <dgm:spPr/>
      <dgm:t>
        <a:bodyPr/>
        <a:lstStyle/>
        <a:p>
          <a:endParaRPr lang="en-US"/>
        </a:p>
      </dgm:t>
    </dgm:pt>
    <dgm:pt modelId="{4A85570D-E4D5-4051-9DAE-C28E7296AB4F}" type="sibTrans" cxnId="{E9552AFE-79F8-44B3-BE01-ED4E2E9DBCC3}">
      <dgm:prSet/>
      <dgm:spPr/>
      <dgm:t>
        <a:bodyPr/>
        <a:lstStyle/>
        <a:p>
          <a:endParaRPr lang="en-US"/>
        </a:p>
      </dgm:t>
    </dgm:pt>
    <dgm:pt modelId="{740CC90D-7E1B-4106-B3C1-9E947CB99A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1769 Industrialisierung</a:t>
          </a:r>
          <a:endParaRPr lang="en-US"/>
        </a:p>
      </dgm:t>
    </dgm:pt>
    <dgm:pt modelId="{E1870998-3E9B-444A-B5C7-AC429CA11EB5}" type="parTrans" cxnId="{DDFDB754-8E61-422E-89A7-9F1C1236BA52}">
      <dgm:prSet/>
      <dgm:spPr/>
      <dgm:t>
        <a:bodyPr/>
        <a:lstStyle/>
        <a:p>
          <a:endParaRPr lang="en-US"/>
        </a:p>
      </dgm:t>
    </dgm:pt>
    <dgm:pt modelId="{FC3910DC-8B60-4273-B834-A5CD77CA65B0}" type="sibTrans" cxnId="{DDFDB754-8E61-422E-89A7-9F1C1236BA52}">
      <dgm:prSet/>
      <dgm:spPr/>
      <dgm:t>
        <a:bodyPr/>
        <a:lstStyle/>
        <a:p>
          <a:endParaRPr lang="en-US"/>
        </a:p>
      </dgm:t>
    </dgm:pt>
    <dgm:pt modelId="{0FF51708-3CCE-4B8B-8F9C-FAC0884336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1945-2015 Atombombe, Digitalisierung, Plastik, Beton, CO^2</a:t>
          </a:r>
          <a:endParaRPr lang="en-US"/>
        </a:p>
      </dgm:t>
    </dgm:pt>
    <dgm:pt modelId="{C17A30F3-C3AF-470D-A36F-D2CB1D319063}" type="parTrans" cxnId="{3B111118-75C7-4A92-B8A4-4D66339BD89A}">
      <dgm:prSet/>
      <dgm:spPr/>
      <dgm:t>
        <a:bodyPr/>
        <a:lstStyle/>
        <a:p>
          <a:endParaRPr lang="en-US"/>
        </a:p>
      </dgm:t>
    </dgm:pt>
    <dgm:pt modelId="{61CDC3DD-44D5-413D-9DAF-B3A3FF133BF8}" type="sibTrans" cxnId="{3B111118-75C7-4A92-B8A4-4D66339BD89A}">
      <dgm:prSet/>
      <dgm:spPr/>
      <dgm:t>
        <a:bodyPr/>
        <a:lstStyle/>
        <a:p>
          <a:endParaRPr lang="en-US"/>
        </a:p>
      </dgm:t>
    </dgm:pt>
    <dgm:pt modelId="{C663839A-A825-430F-89DD-C9F2CBAC371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UN 2015 New York: 17 Ziele für nachhaltige Entwicklung</a:t>
          </a:r>
          <a:endParaRPr lang="en-US"/>
        </a:p>
      </dgm:t>
    </dgm:pt>
    <dgm:pt modelId="{A99356FF-CCFF-40CD-BA04-A515875C2AD3}" type="parTrans" cxnId="{CCB39251-9666-4347-8085-7BA376401B62}">
      <dgm:prSet/>
      <dgm:spPr/>
      <dgm:t>
        <a:bodyPr/>
        <a:lstStyle/>
        <a:p>
          <a:endParaRPr lang="en-US"/>
        </a:p>
      </dgm:t>
    </dgm:pt>
    <dgm:pt modelId="{DAECC141-7CE7-41DD-89B5-0E482D62566D}" type="sibTrans" cxnId="{CCB39251-9666-4347-8085-7BA376401B62}">
      <dgm:prSet/>
      <dgm:spPr/>
      <dgm:t>
        <a:bodyPr/>
        <a:lstStyle/>
        <a:p>
          <a:endParaRPr lang="en-US"/>
        </a:p>
      </dgm:t>
    </dgm:pt>
    <dgm:pt modelId="{8BEBF978-9FF6-4B6E-8A0A-F5B2E4FE7767}" type="pres">
      <dgm:prSet presAssocID="{EF50D522-722F-445F-A26A-45F970B50473}" presName="root" presStyleCnt="0">
        <dgm:presLayoutVars>
          <dgm:dir/>
          <dgm:resizeHandles val="exact"/>
        </dgm:presLayoutVars>
      </dgm:prSet>
      <dgm:spPr/>
    </dgm:pt>
    <dgm:pt modelId="{2F5E2A18-832C-42D5-855A-36285425F1BB}" type="pres">
      <dgm:prSet presAssocID="{32FBCB76-AF26-4235-8774-012CBEA9BE03}" presName="compNode" presStyleCnt="0"/>
      <dgm:spPr/>
    </dgm:pt>
    <dgm:pt modelId="{E0CFE005-C223-4AB1-AB90-FBE73BE96131}" type="pres">
      <dgm:prSet presAssocID="{32FBCB76-AF26-4235-8774-012CBEA9BE03}" presName="iconBgRect" presStyleLbl="bgShp" presStyleIdx="0" presStyleCnt="4"/>
      <dgm:spPr/>
    </dgm:pt>
    <dgm:pt modelId="{FEAAFC84-5F25-4036-BA29-C51AB8BBB5DF}" type="pres">
      <dgm:prSet presAssocID="{32FBCB76-AF26-4235-8774-012CBEA9BE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eune"/>
        </a:ext>
      </dgm:extLst>
    </dgm:pt>
    <dgm:pt modelId="{45135D74-69FC-4802-B7A5-159AE864EC26}" type="pres">
      <dgm:prSet presAssocID="{32FBCB76-AF26-4235-8774-012CBEA9BE03}" presName="spaceRect" presStyleCnt="0"/>
      <dgm:spPr/>
    </dgm:pt>
    <dgm:pt modelId="{1894159D-D5B6-4ABA-BC86-26632DFCA1E6}" type="pres">
      <dgm:prSet presAssocID="{32FBCB76-AF26-4235-8774-012CBEA9BE03}" presName="textRect" presStyleLbl="revTx" presStyleIdx="0" presStyleCnt="4">
        <dgm:presLayoutVars>
          <dgm:chMax val="1"/>
          <dgm:chPref val="1"/>
        </dgm:presLayoutVars>
      </dgm:prSet>
      <dgm:spPr/>
    </dgm:pt>
    <dgm:pt modelId="{79F0F525-471D-4490-92D5-E0BB6EAEEEBE}" type="pres">
      <dgm:prSet presAssocID="{4A85570D-E4D5-4051-9DAE-C28E7296AB4F}" presName="sibTrans" presStyleCnt="0"/>
      <dgm:spPr/>
    </dgm:pt>
    <dgm:pt modelId="{BD1AE1B3-C25C-4689-9973-07807802DE21}" type="pres">
      <dgm:prSet presAssocID="{740CC90D-7E1B-4106-B3C1-9E947CB99AF2}" presName="compNode" presStyleCnt="0"/>
      <dgm:spPr/>
    </dgm:pt>
    <dgm:pt modelId="{40E96F12-93E3-4AE3-8087-2A9B266488A2}" type="pres">
      <dgm:prSet presAssocID="{740CC90D-7E1B-4106-B3C1-9E947CB99AF2}" presName="iconBgRect" presStyleLbl="bgShp" presStyleIdx="1" presStyleCnt="4"/>
      <dgm:spPr/>
    </dgm:pt>
    <dgm:pt modelId="{AA86A1B8-74E2-40E8-92B9-91EAD0F59179}" type="pres">
      <dgm:prSet presAssocID="{740CC90D-7E1B-4106-B3C1-9E947CB99A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brik"/>
        </a:ext>
      </dgm:extLst>
    </dgm:pt>
    <dgm:pt modelId="{779EE80D-8EAB-4E2F-8520-9AEBB3028E5E}" type="pres">
      <dgm:prSet presAssocID="{740CC90D-7E1B-4106-B3C1-9E947CB99AF2}" presName="spaceRect" presStyleCnt="0"/>
      <dgm:spPr/>
    </dgm:pt>
    <dgm:pt modelId="{A75A77CB-3C5B-4557-A078-478E4F0DD27E}" type="pres">
      <dgm:prSet presAssocID="{740CC90D-7E1B-4106-B3C1-9E947CB99AF2}" presName="textRect" presStyleLbl="revTx" presStyleIdx="1" presStyleCnt="4">
        <dgm:presLayoutVars>
          <dgm:chMax val="1"/>
          <dgm:chPref val="1"/>
        </dgm:presLayoutVars>
      </dgm:prSet>
      <dgm:spPr/>
    </dgm:pt>
    <dgm:pt modelId="{FC29A192-A378-417B-9901-3583473528E7}" type="pres">
      <dgm:prSet presAssocID="{FC3910DC-8B60-4273-B834-A5CD77CA65B0}" presName="sibTrans" presStyleCnt="0"/>
      <dgm:spPr/>
    </dgm:pt>
    <dgm:pt modelId="{D6F154DD-36DB-474B-A9AC-52496F2572B2}" type="pres">
      <dgm:prSet presAssocID="{0FF51708-3CCE-4B8B-8F9C-FAC0884336FB}" presName="compNode" presStyleCnt="0"/>
      <dgm:spPr/>
    </dgm:pt>
    <dgm:pt modelId="{E90D3CC1-9051-460A-8953-746045D749F1}" type="pres">
      <dgm:prSet presAssocID="{0FF51708-3CCE-4B8B-8F9C-FAC0884336FB}" presName="iconBgRect" presStyleLbl="bgShp" presStyleIdx="2" presStyleCnt="4"/>
      <dgm:spPr/>
    </dgm:pt>
    <dgm:pt modelId="{B482383E-0712-48C8-899A-6BAF15C31A38}" type="pres">
      <dgm:prSet presAssocID="{0FF51708-3CCE-4B8B-8F9C-FAC0884336F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A3F549A5-9B82-444D-8753-DBC95247F0C9}" type="pres">
      <dgm:prSet presAssocID="{0FF51708-3CCE-4B8B-8F9C-FAC0884336FB}" presName="spaceRect" presStyleCnt="0"/>
      <dgm:spPr/>
    </dgm:pt>
    <dgm:pt modelId="{5A9298EE-5773-4DD9-AB49-A15C93CC6993}" type="pres">
      <dgm:prSet presAssocID="{0FF51708-3CCE-4B8B-8F9C-FAC0884336FB}" presName="textRect" presStyleLbl="revTx" presStyleIdx="2" presStyleCnt="4">
        <dgm:presLayoutVars>
          <dgm:chMax val="1"/>
          <dgm:chPref val="1"/>
        </dgm:presLayoutVars>
      </dgm:prSet>
      <dgm:spPr/>
    </dgm:pt>
    <dgm:pt modelId="{A007BE0F-AFE2-49DA-9CC9-AB1A738B365E}" type="pres">
      <dgm:prSet presAssocID="{61CDC3DD-44D5-413D-9DAF-B3A3FF133BF8}" presName="sibTrans" presStyleCnt="0"/>
      <dgm:spPr/>
    </dgm:pt>
    <dgm:pt modelId="{39355531-51F2-4855-AD6D-26CDD7B7B8F3}" type="pres">
      <dgm:prSet presAssocID="{C663839A-A825-430F-89DD-C9F2CBAC3715}" presName="compNode" presStyleCnt="0"/>
      <dgm:spPr/>
    </dgm:pt>
    <dgm:pt modelId="{E6C017D2-71CC-482C-AAA0-58867B692212}" type="pres">
      <dgm:prSet presAssocID="{C663839A-A825-430F-89DD-C9F2CBAC3715}" presName="iconBgRect" presStyleLbl="bgShp" presStyleIdx="3" presStyleCnt="4"/>
      <dgm:spPr/>
    </dgm:pt>
    <dgm:pt modelId="{44C813BB-295F-4CAD-BC7C-6B358E66085F}" type="pres">
      <dgm:prSet presAssocID="{C663839A-A825-430F-89DD-C9F2CBAC37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ltreffer"/>
        </a:ext>
      </dgm:extLst>
    </dgm:pt>
    <dgm:pt modelId="{B833A754-F494-4E29-BEB3-3D8778413104}" type="pres">
      <dgm:prSet presAssocID="{C663839A-A825-430F-89DD-C9F2CBAC3715}" presName="spaceRect" presStyleCnt="0"/>
      <dgm:spPr/>
    </dgm:pt>
    <dgm:pt modelId="{36A1CE9F-5363-43C0-B4E2-AE2AB29865F9}" type="pres">
      <dgm:prSet presAssocID="{C663839A-A825-430F-89DD-C9F2CBAC371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B111118-75C7-4A92-B8A4-4D66339BD89A}" srcId="{EF50D522-722F-445F-A26A-45F970B50473}" destId="{0FF51708-3CCE-4B8B-8F9C-FAC0884336FB}" srcOrd="2" destOrd="0" parTransId="{C17A30F3-C3AF-470D-A36F-D2CB1D319063}" sibTransId="{61CDC3DD-44D5-413D-9DAF-B3A3FF133BF8}"/>
    <dgm:cxn modelId="{A7D50E3F-43A4-4A3A-97B7-932DB8981C6A}" type="presOf" srcId="{32FBCB76-AF26-4235-8774-012CBEA9BE03}" destId="{1894159D-D5B6-4ABA-BC86-26632DFCA1E6}" srcOrd="0" destOrd="0" presId="urn:microsoft.com/office/officeart/2018/5/layout/IconCircleLabelList"/>
    <dgm:cxn modelId="{3D533241-8A8A-4EC3-8B04-1CFE72F57950}" type="presOf" srcId="{0FF51708-3CCE-4B8B-8F9C-FAC0884336FB}" destId="{5A9298EE-5773-4DD9-AB49-A15C93CC6993}" srcOrd="0" destOrd="0" presId="urn:microsoft.com/office/officeart/2018/5/layout/IconCircleLabelList"/>
    <dgm:cxn modelId="{CCB39251-9666-4347-8085-7BA376401B62}" srcId="{EF50D522-722F-445F-A26A-45F970B50473}" destId="{C663839A-A825-430F-89DD-C9F2CBAC3715}" srcOrd="3" destOrd="0" parTransId="{A99356FF-CCFF-40CD-BA04-A515875C2AD3}" sibTransId="{DAECC141-7CE7-41DD-89B5-0E482D62566D}"/>
    <dgm:cxn modelId="{DDFDB754-8E61-422E-89A7-9F1C1236BA52}" srcId="{EF50D522-722F-445F-A26A-45F970B50473}" destId="{740CC90D-7E1B-4106-B3C1-9E947CB99AF2}" srcOrd="1" destOrd="0" parTransId="{E1870998-3E9B-444A-B5C7-AC429CA11EB5}" sibTransId="{FC3910DC-8B60-4273-B834-A5CD77CA65B0}"/>
    <dgm:cxn modelId="{1BE165B6-0FD1-4B5C-A89B-8451FC434EE3}" type="presOf" srcId="{EF50D522-722F-445F-A26A-45F970B50473}" destId="{8BEBF978-9FF6-4B6E-8A0A-F5B2E4FE7767}" srcOrd="0" destOrd="0" presId="urn:microsoft.com/office/officeart/2018/5/layout/IconCircleLabelList"/>
    <dgm:cxn modelId="{783AE0E4-AA8F-4C8F-B87A-76F47FB54A36}" type="presOf" srcId="{C663839A-A825-430F-89DD-C9F2CBAC3715}" destId="{36A1CE9F-5363-43C0-B4E2-AE2AB29865F9}" srcOrd="0" destOrd="0" presId="urn:microsoft.com/office/officeart/2018/5/layout/IconCircleLabelList"/>
    <dgm:cxn modelId="{1BD391EF-37D7-41DD-8E63-9A60DF90E884}" type="presOf" srcId="{740CC90D-7E1B-4106-B3C1-9E947CB99AF2}" destId="{A75A77CB-3C5B-4557-A078-478E4F0DD27E}" srcOrd="0" destOrd="0" presId="urn:microsoft.com/office/officeart/2018/5/layout/IconCircleLabelList"/>
    <dgm:cxn modelId="{E9552AFE-79F8-44B3-BE01-ED4E2E9DBCC3}" srcId="{EF50D522-722F-445F-A26A-45F970B50473}" destId="{32FBCB76-AF26-4235-8774-012CBEA9BE03}" srcOrd="0" destOrd="0" parTransId="{AE36F528-6DF0-4C86-82A8-4F7925E1B39B}" sibTransId="{4A85570D-E4D5-4051-9DAE-C28E7296AB4F}"/>
    <dgm:cxn modelId="{44FFFD0A-4FD8-4D14-AAE3-F1716CB5987A}" type="presParOf" srcId="{8BEBF978-9FF6-4B6E-8A0A-F5B2E4FE7767}" destId="{2F5E2A18-832C-42D5-855A-36285425F1BB}" srcOrd="0" destOrd="0" presId="urn:microsoft.com/office/officeart/2018/5/layout/IconCircleLabelList"/>
    <dgm:cxn modelId="{5A478319-5FFF-45FE-BEAD-2F7221F5652A}" type="presParOf" srcId="{2F5E2A18-832C-42D5-855A-36285425F1BB}" destId="{E0CFE005-C223-4AB1-AB90-FBE73BE96131}" srcOrd="0" destOrd="0" presId="urn:microsoft.com/office/officeart/2018/5/layout/IconCircleLabelList"/>
    <dgm:cxn modelId="{31B624C8-70BE-4A8E-84D4-923F4BFF32E3}" type="presParOf" srcId="{2F5E2A18-832C-42D5-855A-36285425F1BB}" destId="{FEAAFC84-5F25-4036-BA29-C51AB8BBB5DF}" srcOrd="1" destOrd="0" presId="urn:microsoft.com/office/officeart/2018/5/layout/IconCircleLabelList"/>
    <dgm:cxn modelId="{60473F16-8DE7-46D2-BF00-EF945C693BE6}" type="presParOf" srcId="{2F5E2A18-832C-42D5-855A-36285425F1BB}" destId="{45135D74-69FC-4802-B7A5-159AE864EC26}" srcOrd="2" destOrd="0" presId="urn:microsoft.com/office/officeart/2018/5/layout/IconCircleLabelList"/>
    <dgm:cxn modelId="{3763F027-9C2B-465E-8D8D-85E52B241F4E}" type="presParOf" srcId="{2F5E2A18-832C-42D5-855A-36285425F1BB}" destId="{1894159D-D5B6-4ABA-BC86-26632DFCA1E6}" srcOrd="3" destOrd="0" presId="urn:microsoft.com/office/officeart/2018/5/layout/IconCircleLabelList"/>
    <dgm:cxn modelId="{8976E6F5-D0D4-4643-A233-E147218B821B}" type="presParOf" srcId="{8BEBF978-9FF6-4B6E-8A0A-F5B2E4FE7767}" destId="{79F0F525-471D-4490-92D5-E0BB6EAEEEBE}" srcOrd="1" destOrd="0" presId="urn:microsoft.com/office/officeart/2018/5/layout/IconCircleLabelList"/>
    <dgm:cxn modelId="{E3E1B334-4316-43E4-AE31-F2B73A445668}" type="presParOf" srcId="{8BEBF978-9FF6-4B6E-8A0A-F5B2E4FE7767}" destId="{BD1AE1B3-C25C-4689-9973-07807802DE21}" srcOrd="2" destOrd="0" presId="urn:microsoft.com/office/officeart/2018/5/layout/IconCircleLabelList"/>
    <dgm:cxn modelId="{5571193C-D117-42E2-8562-1D00B7A130EB}" type="presParOf" srcId="{BD1AE1B3-C25C-4689-9973-07807802DE21}" destId="{40E96F12-93E3-4AE3-8087-2A9B266488A2}" srcOrd="0" destOrd="0" presId="urn:microsoft.com/office/officeart/2018/5/layout/IconCircleLabelList"/>
    <dgm:cxn modelId="{8A2EEAB8-85A0-471A-831D-D68FBCAD844D}" type="presParOf" srcId="{BD1AE1B3-C25C-4689-9973-07807802DE21}" destId="{AA86A1B8-74E2-40E8-92B9-91EAD0F59179}" srcOrd="1" destOrd="0" presId="urn:microsoft.com/office/officeart/2018/5/layout/IconCircleLabelList"/>
    <dgm:cxn modelId="{2CC6CA20-C658-4A21-BFA0-74441B7AD1CD}" type="presParOf" srcId="{BD1AE1B3-C25C-4689-9973-07807802DE21}" destId="{779EE80D-8EAB-4E2F-8520-9AEBB3028E5E}" srcOrd="2" destOrd="0" presId="urn:microsoft.com/office/officeart/2018/5/layout/IconCircleLabelList"/>
    <dgm:cxn modelId="{06B6B1BD-96C8-430A-BA14-679E5987BDAF}" type="presParOf" srcId="{BD1AE1B3-C25C-4689-9973-07807802DE21}" destId="{A75A77CB-3C5B-4557-A078-478E4F0DD27E}" srcOrd="3" destOrd="0" presId="urn:microsoft.com/office/officeart/2018/5/layout/IconCircleLabelList"/>
    <dgm:cxn modelId="{91C56F9B-094E-4A78-BC0D-139D28A9D797}" type="presParOf" srcId="{8BEBF978-9FF6-4B6E-8A0A-F5B2E4FE7767}" destId="{FC29A192-A378-417B-9901-3583473528E7}" srcOrd="3" destOrd="0" presId="urn:microsoft.com/office/officeart/2018/5/layout/IconCircleLabelList"/>
    <dgm:cxn modelId="{677703BF-ED4D-468B-A810-CADB15993B2B}" type="presParOf" srcId="{8BEBF978-9FF6-4B6E-8A0A-F5B2E4FE7767}" destId="{D6F154DD-36DB-474B-A9AC-52496F2572B2}" srcOrd="4" destOrd="0" presId="urn:microsoft.com/office/officeart/2018/5/layout/IconCircleLabelList"/>
    <dgm:cxn modelId="{D7ACAE7F-EA61-4D2B-84A7-F88CB5BA1106}" type="presParOf" srcId="{D6F154DD-36DB-474B-A9AC-52496F2572B2}" destId="{E90D3CC1-9051-460A-8953-746045D749F1}" srcOrd="0" destOrd="0" presId="urn:microsoft.com/office/officeart/2018/5/layout/IconCircleLabelList"/>
    <dgm:cxn modelId="{69E2E9A7-9651-4AF8-8B7C-8CA9721C8CE1}" type="presParOf" srcId="{D6F154DD-36DB-474B-A9AC-52496F2572B2}" destId="{B482383E-0712-48C8-899A-6BAF15C31A38}" srcOrd="1" destOrd="0" presId="urn:microsoft.com/office/officeart/2018/5/layout/IconCircleLabelList"/>
    <dgm:cxn modelId="{C68851D4-2C18-4D2F-BB21-EE6EC407B92A}" type="presParOf" srcId="{D6F154DD-36DB-474B-A9AC-52496F2572B2}" destId="{A3F549A5-9B82-444D-8753-DBC95247F0C9}" srcOrd="2" destOrd="0" presId="urn:microsoft.com/office/officeart/2018/5/layout/IconCircleLabelList"/>
    <dgm:cxn modelId="{34F3F54E-3B51-4E16-8AF9-C542F1058372}" type="presParOf" srcId="{D6F154DD-36DB-474B-A9AC-52496F2572B2}" destId="{5A9298EE-5773-4DD9-AB49-A15C93CC6993}" srcOrd="3" destOrd="0" presId="urn:microsoft.com/office/officeart/2018/5/layout/IconCircleLabelList"/>
    <dgm:cxn modelId="{4EF7D602-C099-4F5B-85EF-CE9029781D0E}" type="presParOf" srcId="{8BEBF978-9FF6-4B6E-8A0A-F5B2E4FE7767}" destId="{A007BE0F-AFE2-49DA-9CC9-AB1A738B365E}" srcOrd="5" destOrd="0" presId="urn:microsoft.com/office/officeart/2018/5/layout/IconCircleLabelList"/>
    <dgm:cxn modelId="{813211B4-E3CB-41FD-ACAD-9CBB390782C3}" type="presParOf" srcId="{8BEBF978-9FF6-4B6E-8A0A-F5B2E4FE7767}" destId="{39355531-51F2-4855-AD6D-26CDD7B7B8F3}" srcOrd="6" destOrd="0" presId="urn:microsoft.com/office/officeart/2018/5/layout/IconCircleLabelList"/>
    <dgm:cxn modelId="{1C2F7CCA-A633-41C4-90ED-291218421D16}" type="presParOf" srcId="{39355531-51F2-4855-AD6D-26CDD7B7B8F3}" destId="{E6C017D2-71CC-482C-AAA0-58867B692212}" srcOrd="0" destOrd="0" presId="urn:microsoft.com/office/officeart/2018/5/layout/IconCircleLabelList"/>
    <dgm:cxn modelId="{7D8303E5-79C7-40ED-AF9E-80AFAD33ABE1}" type="presParOf" srcId="{39355531-51F2-4855-AD6D-26CDD7B7B8F3}" destId="{44C813BB-295F-4CAD-BC7C-6B358E66085F}" srcOrd="1" destOrd="0" presId="urn:microsoft.com/office/officeart/2018/5/layout/IconCircleLabelList"/>
    <dgm:cxn modelId="{89BDA574-829E-4A32-B117-A9E21D56B101}" type="presParOf" srcId="{39355531-51F2-4855-AD6D-26CDD7B7B8F3}" destId="{B833A754-F494-4E29-BEB3-3D8778413104}" srcOrd="2" destOrd="0" presId="urn:microsoft.com/office/officeart/2018/5/layout/IconCircleLabelList"/>
    <dgm:cxn modelId="{23312301-AABB-4548-AEAB-A2E090B2B474}" type="presParOf" srcId="{39355531-51F2-4855-AD6D-26CDD7B7B8F3}" destId="{36A1CE9F-5363-43C0-B4E2-AE2AB29865F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D8CFD-D371-468F-A143-2A1E3E5EF14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27311-3955-489B-A663-C340B9D9EEF3}">
      <dgm:prSet custT="1"/>
      <dgm:spPr/>
      <dgm:t>
        <a:bodyPr/>
        <a:lstStyle/>
        <a:p>
          <a:r>
            <a:rPr lang="de-DE" sz="1400"/>
            <a:t>Atomenergie und Katastrophen</a:t>
          </a:r>
          <a:endParaRPr lang="en-US" sz="1400"/>
        </a:p>
      </dgm:t>
    </dgm:pt>
    <dgm:pt modelId="{9C884BE2-95A6-4E90-A54F-DA2032547921}" type="parTrans" cxnId="{5E9F8F7D-A37C-4A9F-80E4-1D9C91F7015E}">
      <dgm:prSet/>
      <dgm:spPr/>
      <dgm:t>
        <a:bodyPr/>
        <a:lstStyle/>
        <a:p>
          <a:endParaRPr lang="en-US"/>
        </a:p>
      </dgm:t>
    </dgm:pt>
    <dgm:pt modelId="{F61BAD7D-14D8-4616-9F6F-CEC35A46581D}" type="sibTrans" cxnId="{5E9F8F7D-A37C-4A9F-80E4-1D9C91F7015E}">
      <dgm:prSet/>
      <dgm:spPr/>
      <dgm:t>
        <a:bodyPr/>
        <a:lstStyle/>
        <a:p>
          <a:endParaRPr lang="en-US"/>
        </a:p>
      </dgm:t>
    </dgm:pt>
    <dgm:pt modelId="{751BF695-2553-4794-B011-C467EC337C2C}">
      <dgm:prSet custT="1"/>
      <dgm:spPr/>
      <dgm:t>
        <a:bodyPr/>
        <a:lstStyle/>
        <a:p>
          <a:r>
            <a:rPr lang="de-DE" sz="2400"/>
            <a:t>Klimawandel</a:t>
          </a:r>
          <a:endParaRPr lang="en-US" sz="2400"/>
        </a:p>
      </dgm:t>
    </dgm:pt>
    <dgm:pt modelId="{C7FEC402-C546-4012-8A44-E5711F63892A}" type="parTrans" cxnId="{22F5AAFE-1A2F-456A-B65F-C336CE992DEE}">
      <dgm:prSet/>
      <dgm:spPr/>
      <dgm:t>
        <a:bodyPr/>
        <a:lstStyle/>
        <a:p>
          <a:endParaRPr lang="en-US"/>
        </a:p>
      </dgm:t>
    </dgm:pt>
    <dgm:pt modelId="{33F15B59-B80C-45A8-9DFF-6D411B4DDCE9}" type="sibTrans" cxnId="{22F5AAFE-1A2F-456A-B65F-C336CE992DEE}">
      <dgm:prSet/>
      <dgm:spPr/>
      <dgm:t>
        <a:bodyPr/>
        <a:lstStyle/>
        <a:p>
          <a:endParaRPr lang="en-US"/>
        </a:p>
      </dgm:t>
    </dgm:pt>
    <dgm:pt modelId="{699C8323-1D56-49ED-A1A8-5CED15132A78}">
      <dgm:prSet custT="1"/>
      <dgm:spPr/>
      <dgm:t>
        <a:bodyPr/>
        <a:lstStyle/>
        <a:p>
          <a:r>
            <a:rPr lang="de-DE" sz="1100"/>
            <a:t>Umweltzerstörung und Umweltverschmutzung</a:t>
          </a:r>
          <a:endParaRPr lang="en-US" sz="1100"/>
        </a:p>
      </dgm:t>
    </dgm:pt>
    <dgm:pt modelId="{9BA4A7F6-E9DF-454D-8FD2-0608E2CC71F1}" type="parTrans" cxnId="{639B3D58-AA3B-4E9A-94B4-DC72014026DC}">
      <dgm:prSet/>
      <dgm:spPr/>
      <dgm:t>
        <a:bodyPr/>
        <a:lstStyle/>
        <a:p>
          <a:endParaRPr lang="en-US"/>
        </a:p>
      </dgm:t>
    </dgm:pt>
    <dgm:pt modelId="{2D41CF65-9999-4249-8A0C-4390E9FC8BB5}" type="sibTrans" cxnId="{639B3D58-AA3B-4E9A-94B4-DC72014026DC}">
      <dgm:prSet/>
      <dgm:spPr/>
      <dgm:t>
        <a:bodyPr/>
        <a:lstStyle/>
        <a:p>
          <a:endParaRPr lang="en-US"/>
        </a:p>
      </dgm:t>
    </dgm:pt>
    <dgm:pt modelId="{20A5A1E2-3A09-4D07-BD71-E180D0C67D40}">
      <dgm:prSet/>
      <dgm:spPr/>
      <dgm:t>
        <a:bodyPr/>
        <a:lstStyle/>
        <a:p>
          <a:r>
            <a:rPr lang="de-DE"/>
            <a:t>Treibhausgase</a:t>
          </a:r>
          <a:endParaRPr lang="en-US"/>
        </a:p>
      </dgm:t>
    </dgm:pt>
    <dgm:pt modelId="{3630FE45-AC03-4E33-9E18-4A4CE2179729}" type="parTrans" cxnId="{CD16D0A5-9123-42AE-B2D7-B3BD16BD4FC1}">
      <dgm:prSet/>
      <dgm:spPr/>
      <dgm:t>
        <a:bodyPr/>
        <a:lstStyle/>
        <a:p>
          <a:endParaRPr lang="en-US"/>
        </a:p>
      </dgm:t>
    </dgm:pt>
    <dgm:pt modelId="{FD652FCE-D6EC-4AC7-813E-91D1E0BF3130}" type="sibTrans" cxnId="{CD16D0A5-9123-42AE-B2D7-B3BD16BD4FC1}">
      <dgm:prSet/>
      <dgm:spPr/>
      <dgm:t>
        <a:bodyPr/>
        <a:lstStyle/>
        <a:p>
          <a:endParaRPr lang="en-US"/>
        </a:p>
      </dgm:t>
    </dgm:pt>
    <dgm:pt modelId="{CFAF002C-8D5E-4BE5-AAD6-10583D024E86}">
      <dgm:prSet custT="1"/>
      <dgm:spPr/>
      <dgm:t>
        <a:bodyPr/>
        <a:lstStyle/>
        <a:p>
          <a:r>
            <a:rPr lang="de-DE" sz="2000"/>
            <a:t>Artensterben, Genmanipulation</a:t>
          </a:r>
          <a:endParaRPr lang="en-US" sz="2000"/>
        </a:p>
      </dgm:t>
    </dgm:pt>
    <dgm:pt modelId="{E5CCA6C3-73E1-4A4A-8EDA-EE910C73EB59}" type="parTrans" cxnId="{22BCDB86-3BF8-4956-8899-22E68E2CC42C}">
      <dgm:prSet/>
      <dgm:spPr/>
      <dgm:t>
        <a:bodyPr/>
        <a:lstStyle/>
        <a:p>
          <a:endParaRPr lang="en-US"/>
        </a:p>
      </dgm:t>
    </dgm:pt>
    <dgm:pt modelId="{51D3765C-421A-41A2-BE3C-CFDBB56B9A97}" type="sibTrans" cxnId="{22BCDB86-3BF8-4956-8899-22E68E2CC42C}">
      <dgm:prSet/>
      <dgm:spPr/>
      <dgm:t>
        <a:bodyPr/>
        <a:lstStyle/>
        <a:p>
          <a:endParaRPr lang="en-US"/>
        </a:p>
      </dgm:t>
    </dgm:pt>
    <dgm:pt modelId="{2AA02096-F5A6-424A-9380-9CAFFB6B7DC6}" type="pres">
      <dgm:prSet presAssocID="{DCDD8CFD-D371-468F-A143-2A1E3E5EF140}" presName="diagram" presStyleCnt="0">
        <dgm:presLayoutVars>
          <dgm:dir/>
          <dgm:resizeHandles val="exact"/>
        </dgm:presLayoutVars>
      </dgm:prSet>
      <dgm:spPr/>
    </dgm:pt>
    <dgm:pt modelId="{A88AA855-B2A7-44FE-8FF7-655182EE20CB}" type="pres">
      <dgm:prSet presAssocID="{E6727311-3955-489B-A663-C340B9D9EEF3}" presName="arrow" presStyleLbl="node1" presStyleIdx="0" presStyleCnt="5" custRadScaleRad="157775" custRadScaleInc="-73408">
        <dgm:presLayoutVars>
          <dgm:bulletEnabled val="1"/>
        </dgm:presLayoutVars>
      </dgm:prSet>
      <dgm:spPr/>
    </dgm:pt>
    <dgm:pt modelId="{FCB730D1-B273-4459-B31A-5D9CCE578167}" type="pres">
      <dgm:prSet presAssocID="{751BF695-2553-4794-B011-C467EC337C2C}" presName="arrow" presStyleLbl="node1" presStyleIdx="1" presStyleCnt="5" custRadScaleRad="45117" custRadScaleInc="-142314">
        <dgm:presLayoutVars>
          <dgm:bulletEnabled val="1"/>
        </dgm:presLayoutVars>
      </dgm:prSet>
      <dgm:spPr/>
    </dgm:pt>
    <dgm:pt modelId="{0AF0E65E-92E2-4C78-BC1D-3C1362403A59}" type="pres">
      <dgm:prSet presAssocID="{699C8323-1D56-49ED-A1A8-5CED15132A78}" presName="arrow" presStyleLbl="node1" presStyleIdx="2" presStyleCnt="5" custRadScaleRad="96038" custRadScaleInc="90414">
        <dgm:presLayoutVars>
          <dgm:bulletEnabled val="1"/>
        </dgm:presLayoutVars>
      </dgm:prSet>
      <dgm:spPr/>
    </dgm:pt>
    <dgm:pt modelId="{30A85BD5-DDA9-468A-AE09-34B912CD1A1E}" type="pres">
      <dgm:prSet presAssocID="{20A5A1E2-3A09-4D07-BD71-E180D0C67D40}" presName="arrow" presStyleLbl="node1" presStyleIdx="3" presStyleCnt="5" custScaleX="91547" custScaleY="100726" custRadScaleRad="223616" custRadScaleInc="43317">
        <dgm:presLayoutVars>
          <dgm:bulletEnabled val="1"/>
        </dgm:presLayoutVars>
      </dgm:prSet>
      <dgm:spPr/>
    </dgm:pt>
    <dgm:pt modelId="{A16B6FD0-166B-4959-9CDB-A39299A4A339}" type="pres">
      <dgm:prSet presAssocID="{CFAF002C-8D5E-4BE5-AAD6-10583D024E86}" presName="arrow" presStyleLbl="node1" presStyleIdx="4" presStyleCnt="5" custRadScaleRad="230225" custRadScaleInc="-10131">
        <dgm:presLayoutVars>
          <dgm:bulletEnabled val="1"/>
        </dgm:presLayoutVars>
      </dgm:prSet>
      <dgm:spPr/>
    </dgm:pt>
  </dgm:ptLst>
  <dgm:cxnLst>
    <dgm:cxn modelId="{83CC4539-D256-429E-ABC6-B0A41A830CF7}" type="presOf" srcId="{DCDD8CFD-D371-468F-A143-2A1E3E5EF140}" destId="{2AA02096-F5A6-424A-9380-9CAFFB6B7DC6}" srcOrd="0" destOrd="0" presId="urn:microsoft.com/office/officeart/2005/8/layout/arrow5"/>
    <dgm:cxn modelId="{91423360-4151-41AA-94A1-F9587048BC62}" type="presOf" srcId="{699C8323-1D56-49ED-A1A8-5CED15132A78}" destId="{0AF0E65E-92E2-4C78-BC1D-3C1362403A59}" srcOrd="0" destOrd="0" presId="urn:microsoft.com/office/officeart/2005/8/layout/arrow5"/>
    <dgm:cxn modelId="{5D26944C-9E87-4B91-8FA2-D3B7DA5FA68A}" type="presOf" srcId="{E6727311-3955-489B-A663-C340B9D9EEF3}" destId="{A88AA855-B2A7-44FE-8FF7-655182EE20CB}" srcOrd="0" destOrd="0" presId="urn:microsoft.com/office/officeart/2005/8/layout/arrow5"/>
    <dgm:cxn modelId="{61F8EB54-0AD3-490C-849B-4FD999798B32}" type="presOf" srcId="{20A5A1E2-3A09-4D07-BD71-E180D0C67D40}" destId="{30A85BD5-DDA9-468A-AE09-34B912CD1A1E}" srcOrd="0" destOrd="0" presId="urn:microsoft.com/office/officeart/2005/8/layout/arrow5"/>
    <dgm:cxn modelId="{639B3D58-AA3B-4E9A-94B4-DC72014026DC}" srcId="{DCDD8CFD-D371-468F-A143-2A1E3E5EF140}" destId="{699C8323-1D56-49ED-A1A8-5CED15132A78}" srcOrd="2" destOrd="0" parTransId="{9BA4A7F6-E9DF-454D-8FD2-0608E2CC71F1}" sibTransId="{2D41CF65-9999-4249-8A0C-4390E9FC8BB5}"/>
    <dgm:cxn modelId="{DADA035A-8113-4F52-A6AB-943C510C0C6F}" type="presOf" srcId="{CFAF002C-8D5E-4BE5-AAD6-10583D024E86}" destId="{A16B6FD0-166B-4959-9CDB-A39299A4A339}" srcOrd="0" destOrd="0" presId="urn:microsoft.com/office/officeart/2005/8/layout/arrow5"/>
    <dgm:cxn modelId="{1468AB7A-3076-4237-B693-01254C7AC89A}" type="presOf" srcId="{751BF695-2553-4794-B011-C467EC337C2C}" destId="{FCB730D1-B273-4459-B31A-5D9CCE578167}" srcOrd="0" destOrd="0" presId="urn:microsoft.com/office/officeart/2005/8/layout/arrow5"/>
    <dgm:cxn modelId="{5E9F8F7D-A37C-4A9F-80E4-1D9C91F7015E}" srcId="{DCDD8CFD-D371-468F-A143-2A1E3E5EF140}" destId="{E6727311-3955-489B-A663-C340B9D9EEF3}" srcOrd="0" destOrd="0" parTransId="{9C884BE2-95A6-4E90-A54F-DA2032547921}" sibTransId="{F61BAD7D-14D8-4616-9F6F-CEC35A46581D}"/>
    <dgm:cxn modelId="{22BCDB86-3BF8-4956-8899-22E68E2CC42C}" srcId="{DCDD8CFD-D371-468F-A143-2A1E3E5EF140}" destId="{CFAF002C-8D5E-4BE5-AAD6-10583D024E86}" srcOrd="4" destOrd="0" parTransId="{E5CCA6C3-73E1-4A4A-8EDA-EE910C73EB59}" sibTransId="{51D3765C-421A-41A2-BE3C-CFDBB56B9A97}"/>
    <dgm:cxn modelId="{CD16D0A5-9123-42AE-B2D7-B3BD16BD4FC1}" srcId="{DCDD8CFD-D371-468F-A143-2A1E3E5EF140}" destId="{20A5A1E2-3A09-4D07-BD71-E180D0C67D40}" srcOrd="3" destOrd="0" parTransId="{3630FE45-AC03-4E33-9E18-4A4CE2179729}" sibTransId="{FD652FCE-D6EC-4AC7-813E-91D1E0BF3130}"/>
    <dgm:cxn modelId="{22F5AAFE-1A2F-456A-B65F-C336CE992DEE}" srcId="{DCDD8CFD-D371-468F-A143-2A1E3E5EF140}" destId="{751BF695-2553-4794-B011-C467EC337C2C}" srcOrd="1" destOrd="0" parTransId="{C7FEC402-C546-4012-8A44-E5711F63892A}" sibTransId="{33F15B59-B80C-45A8-9DFF-6D411B4DDCE9}"/>
    <dgm:cxn modelId="{A49BED56-8DDC-48BB-B8E7-5592C0034999}" type="presParOf" srcId="{2AA02096-F5A6-424A-9380-9CAFFB6B7DC6}" destId="{A88AA855-B2A7-44FE-8FF7-655182EE20CB}" srcOrd="0" destOrd="0" presId="urn:microsoft.com/office/officeart/2005/8/layout/arrow5"/>
    <dgm:cxn modelId="{9858ACC2-620C-49A9-B96B-683B22A86D7F}" type="presParOf" srcId="{2AA02096-F5A6-424A-9380-9CAFFB6B7DC6}" destId="{FCB730D1-B273-4459-B31A-5D9CCE578167}" srcOrd="1" destOrd="0" presId="urn:microsoft.com/office/officeart/2005/8/layout/arrow5"/>
    <dgm:cxn modelId="{7E406DBA-3AAF-472B-A57F-3BF85841B154}" type="presParOf" srcId="{2AA02096-F5A6-424A-9380-9CAFFB6B7DC6}" destId="{0AF0E65E-92E2-4C78-BC1D-3C1362403A59}" srcOrd="2" destOrd="0" presId="urn:microsoft.com/office/officeart/2005/8/layout/arrow5"/>
    <dgm:cxn modelId="{1C08FE7D-621C-45B9-953D-E78408BC704A}" type="presParOf" srcId="{2AA02096-F5A6-424A-9380-9CAFFB6B7DC6}" destId="{30A85BD5-DDA9-468A-AE09-34B912CD1A1E}" srcOrd="3" destOrd="0" presId="urn:microsoft.com/office/officeart/2005/8/layout/arrow5"/>
    <dgm:cxn modelId="{112E8C3C-B57F-4CFE-9A3D-028C3CE11870}" type="presParOf" srcId="{2AA02096-F5A6-424A-9380-9CAFFB6B7DC6}" destId="{A16B6FD0-166B-4959-9CDB-A39299A4A339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72CA1-706B-4F1B-80D1-C637E713888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1DEA1DD-7B0C-4A32-A411-F5C8058D4719}">
      <dgm:prSet phldrT="[Text]" phldr="0" custT="1"/>
      <dgm:spPr/>
      <dgm:t>
        <a:bodyPr/>
        <a:lstStyle/>
        <a:p>
          <a:r>
            <a:rPr lang="de-DE" sz="1800"/>
            <a:t>12 Jahre, kostenfrei</a:t>
          </a:r>
        </a:p>
      </dgm:t>
    </dgm:pt>
    <dgm:pt modelId="{FA47E3EE-8F1A-4724-967A-C36C5469DC77}" type="parTrans" cxnId="{4E315426-1611-433B-91CD-4814D4B2D7E4}">
      <dgm:prSet/>
      <dgm:spPr/>
      <dgm:t>
        <a:bodyPr/>
        <a:lstStyle/>
        <a:p>
          <a:endParaRPr lang="de-DE"/>
        </a:p>
      </dgm:t>
    </dgm:pt>
    <dgm:pt modelId="{268E4C39-C94D-4042-867B-4A38ED095650}" type="sibTrans" cxnId="{4E315426-1611-433B-91CD-4814D4B2D7E4}">
      <dgm:prSet/>
      <dgm:spPr/>
      <dgm:t>
        <a:bodyPr/>
        <a:lstStyle/>
        <a:p>
          <a:endParaRPr lang="de-DE"/>
        </a:p>
      </dgm:t>
    </dgm:pt>
    <dgm:pt modelId="{1BF460BF-29B7-4DF3-9E81-AC83D9A87189}">
      <dgm:prSet phldrT="[Text]" phldr="0" custT="1"/>
      <dgm:spPr/>
      <dgm:t>
        <a:bodyPr/>
        <a:lstStyle/>
        <a:p>
          <a:r>
            <a:rPr lang="de-DE" sz="1600"/>
            <a:t>Schulpflicht,      9 Jahre</a:t>
          </a:r>
        </a:p>
      </dgm:t>
    </dgm:pt>
    <dgm:pt modelId="{0C72E710-63BE-4656-A723-1CE44893CCB6}" type="parTrans" cxnId="{B81150D1-9508-40BC-844F-7B729C916BE6}">
      <dgm:prSet/>
      <dgm:spPr/>
      <dgm:t>
        <a:bodyPr/>
        <a:lstStyle/>
        <a:p>
          <a:endParaRPr lang="de-DE"/>
        </a:p>
      </dgm:t>
    </dgm:pt>
    <dgm:pt modelId="{E4A08223-B36B-4B46-9A04-02212E7D1A0F}" type="sibTrans" cxnId="{B81150D1-9508-40BC-844F-7B729C916BE6}">
      <dgm:prSet/>
      <dgm:spPr/>
      <dgm:t>
        <a:bodyPr/>
        <a:lstStyle/>
        <a:p>
          <a:endParaRPr lang="de-DE"/>
        </a:p>
      </dgm:t>
    </dgm:pt>
    <dgm:pt modelId="{4EECE3C1-BD12-4438-A3CD-8B37199EBA40}">
      <dgm:prSet phldrT="[Text]" phldr="0"/>
      <dgm:spPr/>
      <dgm:t>
        <a:bodyPr/>
        <a:lstStyle/>
        <a:p>
          <a:r>
            <a:rPr lang="de-DE"/>
            <a:t>Keine Exklusion und</a:t>
          </a:r>
        </a:p>
        <a:p>
          <a:r>
            <a:rPr lang="de-DE"/>
            <a:t>Marginalisierung</a:t>
          </a:r>
        </a:p>
      </dgm:t>
    </dgm:pt>
    <dgm:pt modelId="{972EE401-0E96-40F2-967A-D444B01F4ECD}" type="parTrans" cxnId="{B454D51F-D2DA-4597-A658-0AC7183E878F}">
      <dgm:prSet/>
      <dgm:spPr/>
      <dgm:t>
        <a:bodyPr/>
        <a:lstStyle/>
        <a:p>
          <a:endParaRPr lang="de-DE"/>
        </a:p>
      </dgm:t>
    </dgm:pt>
    <dgm:pt modelId="{F3C2DEA4-F452-4708-906B-5FBE78316D34}" type="sibTrans" cxnId="{B454D51F-D2DA-4597-A658-0AC7183E878F}">
      <dgm:prSet/>
      <dgm:spPr/>
      <dgm:t>
        <a:bodyPr/>
        <a:lstStyle/>
        <a:p>
          <a:endParaRPr lang="de-DE"/>
        </a:p>
      </dgm:t>
    </dgm:pt>
    <dgm:pt modelId="{6FDE4FB3-C074-4E08-8DFC-652CB6EBC61B}">
      <dgm:prSet phldrT="[Text]" phldr="0"/>
      <dgm:spPr/>
      <dgm:t>
        <a:bodyPr/>
        <a:lstStyle/>
        <a:p>
          <a:endParaRPr lang="de-DE"/>
        </a:p>
      </dgm:t>
    </dgm:pt>
    <dgm:pt modelId="{85A0A19B-11A9-42B2-BC78-87458A98B4DC}" type="parTrans" cxnId="{62BC39C2-FD6C-48F5-B467-8B7EE3ADC785}">
      <dgm:prSet/>
      <dgm:spPr/>
      <dgm:t>
        <a:bodyPr/>
        <a:lstStyle/>
        <a:p>
          <a:endParaRPr lang="de-DE"/>
        </a:p>
      </dgm:t>
    </dgm:pt>
    <dgm:pt modelId="{5FC6328F-9288-420B-A5AC-A5672234D3A6}" type="sibTrans" cxnId="{62BC39C2-FD6C-48F5-B467-8B7EE3ADC785}">
      <dgm:prSet/>
      <dgm:spPr/>
      <dgm:t>
        <a:bodyPr/>
        <a:lstStyle/>
        <a:p>
          <a:endParaRPr lang="de-DE"/>
        </a:p>
      </dgm:t>
    </dgm:pt>
    <dgm:pt modelId="{7EBCFD53-2E6A-4879-9CEF-075947063E7D}" type="pres">
      <dgm:prSet presAssocID="{48072CA1-706B-4F1B-80D1-C637E713888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5CF02C1-1CCA-468F-8595-852E28F93C6F}" type="pres">
      <dgm:prSet presAssocID="{01DEA1DD-7B0C-4A32-A411-F5C8058D4719}" presName="gear1" presStyleLbl="node1" presStyleIdx="0" presStyleCnt="3">
        <dgm:presLayoutVars>
          <dgm:chMax val="1"/>
          <dgm:bulletEnabled val="1"/>
        </dgm:presLayoutVars>
      </dgm:prSet>
      <dgm:spPr/>
    </dgm:pt>
    <dgm:pt modelId="{3403EFFA-DD87-4572-B7CB-04FA9B6BB840}" type="pres">
      <dgm:prSet presAssocID="{01DEA1DD-7B0C-4A32-A411-F5C8058D4719}" presName="gear1srcNode" presStyleLbl="node1" presStyleIdx="0" presStyleCnt="3"/>
      <dgm:spPr/>
    </dgm:pt>
    <dgm:pt modelId="{28A8AD41-9DCC-4D05-86BC-C0893E9EC3CD}" type="pres">
      <dgm:prSet presAssocID="{01DEA1DD-7B0C-4A32-A411-F5C8058D4719}" presName="gear1dstNode" presStyleLbl="node1" presStyleIdx="0" presStyleCnt="3"/>
      <dgm:spPr/>
    </dgm:pt>
    <dgm:pt modelId="{DD516FE7-3610-4C98-A976-6383AEC81BD7}" type="pres">
      <dgm:prSet presAssocID="{1BF460BF-29B7-4DF3-9E81-AC83D9A87189}" presName="gear2" presStyleLbl="node1" presStyleIdx="1" presStyleCnt="3">
        <dgm:presLayoutVars>
          <dgm:chMax val="1"/>
          <dgm:bulletEnabled val="1"/>
        </dgm:presLayoutVars>
      </dgm:prSet>
      <dgm:spPr/>
    </dgm:pt>
    <dgm:pt modelId="{42FC54A5-2FB0-4934-B52B-0D38565D09E2}" type="pres">
      <dgm:prSet presAssocID="{1BF460BF-29B7-4DF3-9E81-AC83D9A87189}" presName="gear2srcNode" presStyleLbl="node1" presStyleIdx="1" presStyleCnt="3"/>
      <dgm:spPr/>
    </dgm:pt>
    <dgm:pt modelId="{33ABCA59-A6A8-4AEB-AFDE-B7F4BEAEAEF5}" type="pres">
      <dgm:prSet presAssocID="{1BF460BF-29B7-4DF3-9E81-AC83D9A87189}" presName="gear2dstNode" presStyleLbl="node1" presStyleIdx="1" presStyleCnt="3"/>
      <dgm:spPr/>
    </dgm:pt>
    <dgm:pt modelId="{F3271C84-127E-46C1-B053-FFB09C1BE3F6}" type="pres">
      <dgm:prSet presAssocID="{4EECE3C1-BD12-4438-A3CD-8B37199EBA40}" presName="gear3" presStyleLbl="node1" presStyleIdx="2" presStyleCnt="3"/>
      <dgm:spPr/>
    </dgm:pt>
    <dgm:pt modelId="{3C4D7970-C03C-4363-8DD9-6BB594F98506}" type="pres">
      <dgm:prSet presAssocID="{4EECE3C1-BD12-4438-A3CD-8B37199EBA4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19A6B36-689A-4014-96A4-511348B00104}" type="pres">
      <dgm:prSet presAssocID="{4EECE3C1-BD12-4438-A3CD-8B37199EBA40}" presName="gear3srcNode" presStyleLbl="node1" presStyleIdx="2" presStyleCnt="3"/>
      <dgm:spPr/>
    </dgm:pt>
    <dgm:pt modelId="{4BD0198E-39A0-44C0-B33F-C5A227355F55}" type="pres">
      <dgm:prSet presAssocID="{4EECE3C1-BD12-4438-A3CD-8B37199EBA40}" presName="gear3dstNode" presStyleLbl="node1" presStyleIdx="2" presStyleCnt="3"/>
      <dgm:spPr/>
    </dgm:pt>
    <dgm:pt modelId="{C0AF41D9-9736-415C-8A66-9A828DDC7634}" type="pres">
      <dgm:prSet presAssocID="{268E4C39-C94D-4042-867B-4A38ED095650}" presName="connector1" presStyleLbl="sibTrans2D1" presStyleIdx="0" presStyleCnt="3"/>
      <dgm:spPr/>
    </dgm:pt>
    <dgm:pt modelId="{4F06A532-1736-4D00-A2DD-DB7F22E45D3A}" type="pres">
      <dgm:prSet presAssocID="{E4A08223-B36B-4B46-9A04-02212E7D1A0F}" presName="connector2" presStyleLbl="sibTrans2D1" presStyleIdx="1" presStyleCnt="3"/>
      <dgm:spPr/>
    </dgm:pt>
    <dgm:pt modelId="{0315072A-658F-4C35-9696-F0A855C89454}" type="pres">
      <dgm:prSet presAssocID="{F3C2DEA4-F452-4708-906B-5FBE78316D34}" presName="connector3" presStyleLbl="sibTrans2D1" presStyleIdx="2" presStyleCnt="3"/>
      <dgm:spPr/>
    </dgm:pt>
  </dgm:ptLst>
  <dgm:cxnLst>
    <dgm:cxn modelId="{E0486117-FCA2-4E31-9BC0-1E70CB82DECA}" type="presOf" srcId="{F3C2DEA4-F452-4708-906B-5FBE78316D34}" destId="{0315072A-658F-4C35-9696-F0A855C89454}" srcOrd="0" destOrd="0" presId="urn:microsoft.com/office/officeart/2005/8/layout/gear1"/>
    <dgm:cxn modelId="{B454D51F-D2DA-4597-A658-0AC7183E878F}" srcId="{48072CA1-706B-4F1B-80D1-C637E713888E}" destId="{4EECE3C1-BD12-4438-A3CD-8B37199EBA40}" srcOrd="2" destOrd="0" parTransId="{972EE401-0E96-40F2-967A-D444B01F4ECD}" sibTransId="{F3C2DEA4-F452-4708-906B-5FBE78316D34}"/>
    <dgm:cxn modelId="{4E315426-1611-433B-91CD-4814D4B2D7E4}" srcId="{48072CA1-706B-4F1B-80D1-C637E713888E}" destId="{01DEA1DD-7B0C-4A32-A411-F5C8058D4719}" srcOrd="0" destOrd="0" parTransId="{FA47E3EE-8F1A-4724-967A-C36C5469DC77}" sibTransId="{268E4C39-C94D-4042-867B-4A38ED095650}"/>
    <dgm:cxn modelId="{575C1461-B79C-4569-B8D5-989DC7CD8BEE}" type="presOf" srcId="{1BF460BF-29B7-4DF3-9E81-AC83D9A87189}" destId="{42FC54A5-2FB0-4934-B52B-0D38565D09E2}" srcOrd="1" destOrd="0" presId="urn:microsoft.com/office/officeart/2005/8/layout/gear1"/>
    <dgm:cxn modelId="{80897943-B07A-4133-BE9E-0B8ED4F9880A}" type="presOf" srcId="{48072CA1-706B-4F1B-80D1-C637E713888E}" destId="{7EBCFD53-2E6A-4879-9CEF-075947063E7D}" srcOrd="0" destOrd="0" presId="urn:microsoft.com/office/officeart/2005/8/layout/gear1"/>
    <dgm:cxn modelId="{23592F4D-6B25-4239-B1AA-0CECA9C8C191}" type="presOf" srcId="{1BF460BF-29B7-4DF3-9E81-AC83D9A87189}" destId="{33ABCA59-A6A8-4AEB-AFDE-B7F4BEAEAEF5}" srcOrd="2" destOrd="0" presId="urn:microsoft.com/office/officeart/2005/8/layout/gear1"/>
    <dgm:cxn modelId="{C0DFED6D-8994-4E3C-9198-1816CEB1DB30}" type="presOf" srcId="{E4A08223-B36B-4B46-9A04-02212E7D1A0F}" destId="{4F06A532-1736-4D00-A2DD-DB7F22E45D3A}" srcOrd="0" destOrd="0" presId="urn:microsoft.com/office/officeart/2005/8/layout/gear1"/>
    <dgm:cxn modelId="{88E89870-703D-49A3-AA2C-0C809AEFFBB2}" type="presOf" srcId="{01DEA1DD-7B0C-4A32-A411-F5C8058D4719}" destId="{85CF02C1-1CCA-468F-8595-852E28F93C6F}" srcOrd="0" destOrd="0" presId="urn:microsoft.com/office/officeart/2005/8/layout/gear1"/>
    <dgm:cxn modelId="{76DE6754-94C4-40DA-987A-403A559BF456}" type="presOf" srcId="{4EECE3C1-BD12-4438-A3CD-8B37199EBA40}" destId="{F3271C84-127E-46C1-B053-FFB09C1BE3F6}" srcOrd="0" destOrd="0" presId="urn:microsoft.com/office/officeart/2005/8/layout/gear1"/>
    <dgm:cxn modelId="{B745E67D-3695-45A5-9E86-D221269BCCB1}" type="presOf" srcId="{01DEA1DD-7B0C-4A32-A411-F5C8058D4719}" destId="{28A8AD41-9DCC-4D05-86BC-C0893E9EC3CD}" srcOrd="2" destOrd="0" presId="urn:microsoft.com/office/officeart/2005/8/layout/gear1"/>
    <dgm:cxn modelId="{15495E9B-DFA7-4318-B568-85CA118DA921}" type="presOf" srcId="{01DEA1DD-7B0C-4A32-A411-F5C8058D4719}" destId="{3403EFFA-DD87-4572-B7CB-04FA9B6BB840}" srcOrd="1" destOrd="0" presId="urn:microsoft.com/office/officeart/2005/8/layout/gear1"/>
    <dgm:cxn modelId="{0F80B0A3-978B-4961-B989-E77E1CFFA2F4}" type="presOf" srcId="{4EECE3C1-BD12-4438-A3CD-8B37199EBA40}" destId="{4BD0198E-39A0-44C0-B33F-C5A227355F55}" srcOrd="3" destOrd="0" presId="urn:microsoft.com/office/officeart/2005/8/layout/gear1"/>
    <dgm:cxn modelId="{E9CE6FA9-A81F-4E52-9CD0-BE5D758CC966}" type="presOf" srcId="{4EECE3C1-BD12-4438-A3CD-8B37199EBA40}" destId="{3C4D7970-C03C-4363-8DD9-6BB594F98506}" srcOrd="1" destOrd="0" presId="urn:microsoft.com/office/officeart/2005/8/layout/gear1"/>
    <dgm:cxn modelId="{05CBE8C1-2890-408D-93BA-B7C2704D8D28}" type="presOf" srcId="{4EECE3C1-BD12-4438-A3CD-8B37199EBA40}" destId="{819A6B36-689A-4014-96A4-511348B00104}" srcOrd="2" destOrd="0" presId="urn:microsoft.com/office/officeart/2005/8/layout/gear1"/>
    <dgm:cxn modelId="{62BC39C2-FD6C-48F5-B467-8B7EE3ADC785}" srcId="{48072CA1-706B-4F1B-80D1-C637E713888E}" destId="{6FDE4FB3-C074-4E08-8DFC-652CB6EBC61B}" srcOrd="3" destOrd="0" parTransId="{85A0A19B-11A9-42B2-BC78-87458A98B4DC}" sibTransId="{5FC6328F-9288-420B-A5AC-A5672234D3A6}"/>
    <dgm:cxn modelId="{B81150D1-9508-40BC-844F-7B729C916BE6}" srcId="{48072CA1-706B-4F1B-80D1-C637E713888E}" destId="{1BF460BF-29B7-4DF3-9E81-AC83D9A87189}" srcOrd="1" destOrd="0" parTransId="{0C72E710-63BE-4656-A723-1CE44893CCB6}" sibTransId="{E4A08223-B36B-4B46-9A04-02212E7D1A0F}"/>
    <dgm:cxn modelId="{91E4C4E1-B525-4705-B76B-5AEFECCA400B}" type="presOf" srcId="{268E4C39-C94D-4042-867B-4A38ED095650}" destId="{C0AF41D9-9736-415C-8A66-9A828DDC7634}" srcOrd="0" destOrd="0" presId="urn:microsoft.com/office/officeart/2005/8/layout/gear1"/>
    <dgm:cxn modelId="{D71B63E9-2C2B-4A29-9938-F8A8D1F67385}" type="presOf" srcId="{1BF460BF-29B7-4DF3-9E81-AC83D9A87189}" destId="{DD516FE7-3610-4C98-A976-6383AEC81BD7}" srcOrd="0" destOrd="0" presId="urn:microsoft.com/office/officeart/2005/8/layout/gear1"/>
    <dgm:cxn modelId="{0584E026-2726-463A-96A8-25A33D4733C7}" type="presParOf" srcId="{7EBCFD53-2E6A-4879-9CEF-075947063E7D}" destId="{85CF02C1-1CCA-468F-8595-852E28F93C6F}" srcOrd="0" destOrd="0" presId="urn:microsoft.com/office/officeart/2005/8/layout/gear1"/>
    <dgm:cxn modelId="{EE4884C5-2766-4F6D-B7C2-D3193EF788E6}" type="presParOf" srcId="{7EBCFD53-2E6A-4879-9CEF-075947063E7D}" destId="{3403EFFA-DD87-4572-B7CB-04FA9B6BB840}" srcOrd="1" destOrd="0" presId="urn:microsoft.com/office/officeart/2005/8/layout/gear1"/>
    <dgm:cxn modelId="{FF004FCF-890E-4C39-8498-0FCBCE2A7D9D}" type="presParOf" srcId="{7EBCFD53-2E6A-4879-9CEF-075947063E7D}" destId="{28A8AD41-9DCC-4D05-86BC-C0893E9EC3CD}" srcOrd="2" destOrd="0" presId="urn:microsoft.com/office/officeart/2005/8/layout/gear1"/>
    <dgm:cxn modelId="{F82A4A2B-10FA-45E8-87DA-6EC732409E13}" type="presParOf" srcId="{7EBCFD53-2E6A-4879-9CEF-075947063E7D}" destId="{DD516FE7-3610-4C98-A976-6383AEC81BD7}" srcOrd="3" destOrd="0" presId="urn:microsoft.com/office/officeart/2005/8/layout/gear1"/>
    <dgm:cxn modelId="{BE08136F-A1A8-4EA6-8F2C-A5A2175F85D7}" type="presParOf" srcId="{7EBCFD53-2E6A-4879-9CEF-075947063E7D}" destId="{42FC54A5-2FB0-4934-B52B-0D38565D09E2}" srcOrd="4" destOrd="0" presId="urn:microsoft.com/office/officeart/2005/8/layout/gear1"/>
    <dgm:cxn modelId="{8B2F45F0-B888-4250-8126-06743259B482}" type="presParOf" srcId="{7EBCFD53-2E6A-4879-9CEF-075947063E7D}" destId="{33ABCA59-A6A8-4AEB-AFDE-B7F4BEAEAEF5}" srcOrd="5" destOrd="0" presId="urn:microsoft.com/office/officeart/2005/8/layout/gear1"/>
    <dgm:cxn modelId="{C6F7CAFD-8438-4294-AAB2-9896548B7173}" type="presParOf" srcId="{7EBCFD53-2E6A-4879-9CEF-075947063E7D}" destId="{F3271C84-127E-46C1-B053-FFB09C1BE3F6}" srcOrd="6" destOrd="0" presId="urn:microsoft.com/office/officeart/2005/8/layout/gear1"/>
    <dgm:cxn modelId="{00B78EEF-FE32-4716-82F5-32E475BA5617}" type="presParOf" srcId="{7EBCFD53-2E6A-4879-9CEF-075947063E7D}" destId="{3C4D7970-C03C-4363-8DD9-6BB594F98506}" srcOrd="7" destOrd="0" presId="urn:microsoft.com/office/officeart/2005/8/layout/gear1"/>
    <dgm:cxn modelId="{C9C5A454-90E0-49B3-8C48-DF447D3FA1D2}" type="presParOf" srcId="{7EBCFD53-2E6A-4879-9CEF-075947063E7D}" destId="{819A6B36-689A-4014-96A4-511348B00104}" srcOrd="8" destOrd="0" presId="urn:microsoft.com/office/officeart/2005/8/layout/gear1"/>
    <dgm:cxn modelId="{6D9BABC6-6963-4800-A3DA-3E4C9A85920D}" type="presParOf" srcId="{7EBCFD53-2E6A-4879-9CEF-075947063E7D}" destId="{4BD0198E-39A0-44C0-B33F-C5A227355F55}" srcOrd="9" destOrd="0" presId="urn:microsoft.com/office/officeart/2005/8/layout/gear1"/>
    <dgm:cxn modelId="{CBA72A5D-C2A4-4D5A-84CD-17A414E784B6}" type="presParOf" srcId="{7EBCFD53-2E6A-4879-9CEF-075947063E7D}" destId="{C0AF41D9-9736-415C-8A66-9A828DDC7634}" srcOrd="10" destOrd="0" presId="urn:microsoft.com/office/officeart/2005/8/layout/gear1"/>
    <dgm:cxn modelId="{C9DAEE84-F31C-407F-A413-0BB22994DFD6}" type="presParOf" srcId="{7EBCFD53-2E6A-4879-9CEF-075947063E7D}" destId="{4F06A532-1736-4D00-A2DD-DB7F22E45D3A}" srcOrd="11" destOrd="0" presId="urn:microsoft.com/office/officeart/2005/8/layout/gear1"/>
    <dgm:cxn modelId="{06232C50-EC3E-4956-9A57-615064D1ABF8}" type="presParOf" srcId="{7EBCFD53-2E6A-4879-9CEF-075947063E7D}" destId="{0315072A-658F-4C35-9696-F0A855C8945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072CA1-706B-4F1B-80D1-C637E713888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BF460BF-29B7-4DF3-9E81-AC83D9A87189}">
      <dgm:prSet phldrT="[Text]" phldr="0" custT="1"/>
      <dgm:spPr/>
      <dgm:t>
        <a:bodyPr/>
        <a:lstStyle/>
        <a:p>
          <a:r>
            <a:rPr lang="de-DE" sz="1800"/>
            <a:t>Gleichberechtigung</a:t>
          </a:r>
        </a:p>
      </dgm:t>
    </dgm:pt>
    <dgm:pt modelId="{0C72E710-63BE-4656-A723-1CE44893CCB6}" type="parTrans" cxnId="{B81150D1-9508-40BC-844F-7B729C916BE6}">
      <dgm:prSet/>
      <dgm:spPr/>
      <dgm:t>
        <a:bodyPr/>
        <a:lstStyle/>
        <a:p>
          <a:endParaRPr lang="de-DE"/>
        </a:p>
      </dgm:t>
    </dgm:pt>
    <dgm:pt modelId="{E4A08223-B36B-4B46-9A04-02212E7D1A0F}" type="sibTrans" cxnId="{B81150D1-9508-40BC-844F-7B729C916BE6}">
      <dgm:prSet/>
      <dgm:spPr/>
      <dgm:t>
        <a:bodyPr/>
        <a:lstStyle/>
        <a:p>
          <a:endParaRPr lang="de-DE"/>
        </a:p>
      </dgm:t>
    </dgm:pt>
    <dgm:pt modelId="{6FDE4FB3-C074-4E08-8DFC-652CB6EBC61B}">
      <dgm:prSet phldrT="[Text]" phldr="0" custT="1"/>
      <dgm:spPr/>
      <dgm:t>
        <a:bodyPr/>
        <a:lstStyle/>
        <a:p>
          <a:r>
            <a:rPr lang="de-DE" sz="1600"/>
            <a:t>4-6 % Bruttoinlandsprodukt</a:t>
          </a:r>
        </a:p>
      </dgm:t>
    </dgm:pt>
    <dgm:pt modelId="{85A0A19B-11A9-42B2-BC78-87458A98B4DC}" type="parTrans" cxnId="{62BC39C2-FD6C-48F5-B467-8B7EE3ADC785}">
      <dgm:prSet/>
      <dgm:spPr/>
      <dgm:t>
        <a:bodyPr/>
        <a:lstStyle/>
        <a:p>
          <a:endParaRPr lang="de-DE"/>
        </a:p>
      </dgm:t>
    </dgm:pt>
    <dgm:pt modelId="{5FC6328F-9288-420B-A5AC-A5672234D3A6}" type="sibTrans" cxnId="{62BC39C2-FD6C-48F5-B467-8B7EE3ADC785}">
      <dgm:prSet/>
      <dgm:spPr/>
      <dgm:t>
        <a:bodyPr/>
        <a:lstStyle/>
        <a:p>
          <a:endParaRPr lang="de-DE"/>
        </a:p>
      </dgm:t>
    </dgm:pt>
    <dgm:pt modelId="{7EBCFD53-2E6A-4879-9CEF-075947063E7D}" type="pres">
      <dgm:prSet presAssocID="{48072CA1-706B-4F1B-80D1-C637E713888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80CA99-2479-4F12-9D04-E3A49338A2D0}" type="pres">
      <dgm:prSet presAssocID="{1BF460BF-29B7-4DF3-9E81-AC83D9A87189}" presName="gear1" presStyleLbl="node1" presStyleIdx="0" presStyleCnt="2" custLinFactNeighborX="40784" custLinFactNeighborY="13571">
        <dgm:presLayoutVars>
          <dgm:chMax val="1"/>
          <dgm:bulletEnabled val="1"/>
        </dgm:presLayoutVars>
      </dgm:prSet>
      <dgm:spPr/>
    </dgm:pt>
    <dgm:pt modelId="{171FD5D5-7A98-404F-992E-5E51F19D7FBC}" type="pres">
      <dgm:prSet presAssocID="{1BF460BF-29B7-4DF3-9E81-AC83D9A87189}" presName="gear1srcNode" presStyleLbl="node1" presStyleIdx="0" presStyleCnt="2"/>
      <dgm:spPr/>
    </dgm:pt>
    <dgm:pt modelId="{2A675EDA-2BCA-4F37-BFF5-43ACCA299277}" type="pres">
      <dgm:prSet presAssocID="{1BF460BF-29B7-4DF3-9E81-AC83D9A87189}" presName="gear1dstNode" presStyleLbl="node1" presStyleIdx="0" presStyleCnt="2"/>
      <dgm:spPr/>
    </dgm:pt>
    <dgm:pt modelId="{A94C879B-7629-46A3-B4AA-09D07989CBFE}" type="pres">
      <dgm:prSet presAssocID="{6FDE4FB3-C074-4E08-8DFC-652CB6EBC61B}" presName="gear2" presStyleLbl="node1" presStyleIdx="1" presStyleCnt="2" custLinFactNeighborX="60991" custLinFactNeighborY="-34593">
        <dgm:presLayoutVars>
          <dgm:chMax val="1"/>
          <dgm:bulletEnabled val="1"/>
        </dgm:presLayoutVars>
      </dgm:prSet>
      <dgm:spPr/>
    </dgm:pt>
    <dgm:pt modelId="{736A6572-2B45-4879-AA22-AF27A0571329}" type="pres">
      <dgm:prSet presAssocID="{6FDE4FB3-C074-4E08-8DFC-652CB6EBC61B}" presName="gear2srcNode" presStyleLbl="node1" presStyleIdx="1" presStyleCnt="2"/>
      <dgm:spPr/>
    </dgm:pt>
    <dgm:pt modelId="{975B5E25-6972-4431-80A5-FBD8B136080A}" type="pres">
      <dgm:prSet presAssocID="{6FDE4FB3-C074-4E08-8DFC-652CB6EBC61B}" presName="gear2dstNode" presStyleLbl="node1" presStyleIdx="1" presStyleCnt="2"/>
      <dgm:spPr/>
    </dgm:pt>
    <dgm:pt modelId="{A0769ABC-2C74-4F0D-B28F-56418E7722A6}" type="pres">
      <dgm:prSet presAssocID="{E4A08223-B36B-4B46-9A04-02212E7D1A0F}" presName="connector1" presStyleLbl="sibTrans2D1" presStyleIdx="0" presStyleCnt="2" custAng="18558106" custScaleX="77663" custScaleY="80866" custLinFactNeighborX="-36624" custLinFactNeighborY="-43600"/>
      <dgm:spPr/>
    </dgm:pt>
    <dgm:pt modelId="{465A3B09-2C0B-4B59-BCD4-E599118A30C8}" type="pres">
      <dgm:prSet presAssocID="{5FC6328F-9288-420B-A5AC-A5672234D3A6}" presName="connector2" presStyleLbl="sibTrans2D1" presStyleIdx="1" presStyleCnt="2" custAng="578025" custLinFactX="13780" custLinFactNeighborX="100000" custLinFactNeighborY="42965"/>
      <dgm:spPr/>
    </dgm:pt>
  </dgm:ptLst>
  <dgm:cxnLst>
    <dgm:cxn modelId="{FC7DEF05-3FFE-4638-93DB-593E4B9D8855}" type="presOf" srcId="{6FDE4FB3-C074-4E08-8DFC-652CB6EBC61B}" destId="{A94C879B-7629-46A3-B4AA-09D07989CBFE}" srcOrd="0" destOrd="0" presId="urn:microsoft.com/office/officeart/2005/8/layout/gear1"/>
    <dgm:cxn modelId="{3149490D-0104-494A-81A7-58A82B044418}" type="presOf" srcId="{1BF460BF-29B7-4DF3-9E81-AC83D9A87189}" destId="{171FD5D5-7A98-404F-992E-5E51F19D7FBC}" srcOrd="1" destOrd="0" presId="urn:microsoft.com/office/officeart/2005/8/layout/gear1"/>
    <dgm:cxn modelId="{80897943-B07A-4133-BE9E-0B8ED4F9880A}" type="presOf" srcId="{48072CA1-706B-4F1B-80D1-C637E713888E}" destId="{7EBCFD53-2E6A-4879-9CEF-075947063E7D}" srcOrd="0" destOrd="0" presId="urn:microsoft.com/office/officeart/2005/8/layout/gear1"/>
    <dgm:cxn modelId="{86A96C46-67C2-4E16-BD54-480F7B0E65A4}" type="presOf" srcId="{5FC6328F-9288-420B-A5AC-A5672234D3A6}" destId="{465A3B09-2C0B-4B59-BCD4-E599118A30C8}" srcOrd="0" destOrd="0" presId="urn:microsoft.com/office/officeart/2005/8/layout/gear1"/>
    <dgm:cxn modelId="{F516CAB8-90DC-4CA8-9553-8640ECEA87F3}" type="presOf" srcId="{E4A08223-B36B-4B46-9A04-02212E7D1A0F}" destId="{A0769ABC-2C74-4F0D-B28F-56418E7722A6}" srcOrd="0" destOrd="0" presId="urn:microsoft.com/office/officeart/2005/8/layout/gear1"/>
    <dgm:cxn modelId="{62BC39C2-FD6C-48F5-B467-8B7EE3ADC785}" srcId="{48072CA1-706B-4F1B-80D1-C637E713888E}" destId="{6FDE4FB3-C074-4E08-8DFC-652CB6EBC61B}" srcOrd="1" destOrd="0" parTransId="{85A0A19B-11A9-42B2-BC78-87458A98B4DC}" sibTransId="{5FC6328F-9288-420B-A5AC-A5672234D3A6}"/>
    <dgm:cxn modelId="{B81150D1-9508-40BC-844F-7B729C916BE6}" srcId="{48072CA1-706B-4F1B-80D1-C637E713888E}" destId="{1BF460BF-29B7-4DF3-9E81-AC83D9A87189}" srcOrd="0" destOrd="0" parTransId="{0C72E710-63BE-4656-A723-1CE44893CCB6}" sibTransId="{E4A08223-B36B-4B46-9A04-02212E7D1A0F}"/>
    <dgm:cxn modelId="{26D4A1D2-C7A0-4783-838E-CE9E683B7448}" type="presOf" srcId="{6FDE4FB3-C074-4E08-8DFC-652CB6EBC61B}" destId="{736A6572-2B45-4879-AA22-AF27A0571329}" srcOrd="1" destOrd="0" presId="urn:microsoft.com/office/officeart/2005/8/layout/gear1"/>
    <dgm:cxn modelId="{7C6135D9-C1EE-471A-8FA8-0C674EC35C33}" type="presOf" srcId="{1BF460BF-29B7-4DF3-9E81-AC83D9A87189}" destId="{2A675EDA-2BCA-4F37-BFF5-43ACCA299277}" srcOrd="2" destOrd="0" presId="urn:microsoft.com/office/officeart/2005/8/layout/gear1"/>
    <dgm:cxn modelId="{83B647EB-E1BD-46AA-8BD4-381AEEDC8511}" type="presOf" srcId="{6FDE4FB3-C074-4E08-8DFC-652CB6EBC61B}" destId="{975B5E25-6972-4431-80A5-FBD8B136080A}" srcOrd="2" destOrd="0" presId="urn:microsoft.com/office/officeart/2005/8/layout/gear1"/>
    <dgm:cxn modelId="{8785BCEC-0C82-4410-878B-3B592B64B6F3}" type="presOf" srcId="{1BF460BF-29B7-4DF3-9E81-AC83D9A87189}" destId="{BD80CA99-2479-4F12-9D04-E3A49338A2D0}" srcOrd="0" destOrd="0" presId="urn:microsoft.com/office/officeart/2005/8/layout/gear1"/>
    <dgm:cxn modelId="{1A797844-E7CE-46BD-A25A-895158989949}" type="presParOf" srcId="{7EBCFD53-2E6A-4879-9CEF-075947063E7D}" destId="{BD80CA99-2479-4F12-9D04-E3A49338A2D0}" srcOrd="0" destOrd="0" presId="urn:microsoft.com/office/officeart/2005/8/layout/gear1"/>
    <dgm:cxn modelId="{62DCB3AD-9854-4815-A0B0-6A98F4DF0D75}" type="presParOf" srcId="{7EBCFD53-2E6A-4879-9CEF-075947063E7D}" destId="{171FD5D5-7A98-404F-992E-5E51F19D7FBC}" srcOrd="1" destOrd="0" presId="urn:microsoft.com/office/officeart/2005/8/layout/gear1"/>
    <dgm:cxn modelId="{FAAC91C9-E8A5-48C9-9E61-A9266910A31E}" type="presParOf" srcId="{7EBCFD53-2E6A-4879-9CEF-075947063E7D}" destId="{2A675EDA-2BCA-4F37-BFF5-43ACCA299277}" srcOrd="2" destOrd="0" presId="urn:microsoft.com/office/officeart/2005/8/layout/gear1"/>
    <dgm:cxn modelId="{52D8361A-9831-492D-A909-D21EC14059C9}" type="presParOf" srcId="{7EBCFD53-2E6A-4879-9CEF-075947063E7D}" destId="{A94C879B-7629-46A3-B4AA-09D07989CBFE}" srcOrd="3" destOrd="0" presId="urn:microsoft.com/office/officeart/2005/8/layout/gear1"/>
    <dgm:cxn modelId="{C733EC45-93D0-4E85-AC67-A71D328DAC16}" type="presParOf" srcId="{7EBCFD53-2E6A-4879-9CEF-075947063E7D}" destId="{736A6572-2B45-4879-AA22-AF27A0571329}" srcOrd="4" destOrd="0" presId="urn:microsoft.com/office/officeart/2005/8/layout/gear1"/>
    <dgm:cxn modelId="{ADCCB21D-0513-4280-BF86-9788A150128C}" type="presParOf" srcId="{7EBCFD53-2E6A-4879-9CEF-075947063E7D}" destId="{975B5E25-6972-4431-80A5-FBD8B136080A}" srcOrd="5" destOrd="0" presId="urn:microsoft.com/office/officeart/2005/8/layout/gear1"/>
    <dgm:cxn modelId="{6B56A949-3E7C-4858-AFF8-46AF1E9E2977}" type="presParOf" srcId="{7EBCFD53-2E6A-4879-9CEF-075947063E7D}" destId="{A0769ABC-2C74-4F0D-B28F-56418E7722A6}" srcOrd="6" destOrd="0" presId="urn:microsoft.com/office/officeart/2005/8/layout/gear1"/>
    <dgm:cxn modelId="{D6259FE5-2321-4DE8-85BE-ACE6773FC7B1}" type="presParOf" srcId="{7EBCFD53-2E6A-4879-9CEF-075947063E7D}" destId="{465A3B09-2C0B-4B59-BCD4-E599118A30C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FE005-C223-4AB1-AB90-FBE73BE96131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AFC84-5F25-4036-BA29-C51AB8BBB5DF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4159D-D5B6-4ABA-BC86-26632DFCA1E6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Vor 12.000 Jahren: Sesshaftwerdung und Landwirtschaft</a:t>
          </a:r>
          <a:endParaRPr lang="en-US" sz="1500" kern="1200"/>
        </a:p>
      </dsp:txBody>
      <dsp:txXfrm>
        <a:off x="569079" y="2644614"/>
        <a:ext cx="2072362" cy="720000"/>
      </dsp:txXfrm>
    </dsp:sp>
    <dsp:sp modelId="{40E96F12-93E3-4AE3-8087-2A9B266488A2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6A1B8-74E2-40E8-92B9-91EAD0F59179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A77CB-3C5B-4557-A078-478E4F0DD27E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1769 Industrialisierung</a:t>
          </a:r>
          <a:endParaRPr lang="en-US" sz="1500" kern="1200"/>
        </a:p>
      </dsp:txBody>
      <dsp:txXfrm>
        <a:off x="3004105" y="2644614"/>
        <a:ext cx="2072362" cy="720000"/>
      </dsp:txXfrm>
    </dsp:sp>
    <dsp:sp modelId="{E90D3CC1-9051-460A-8953-746045D749F1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2383E-0712-48C8-899A-6BAF15C31A38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298EE-5773-4DD9-AB49-A15C93CC6993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1945-2015 Atombombe, Digitalisierung, Plastik, Beton, CO^2</a:t>
          </a:r>
          <a:endParaRPr lang="en-US" sz="1500" kern="1200"/>
        </a:p>
      </dsp:txBody>
      <dsp:txXfrm>
        <a:off x="5439131" y="2644614"/>
        <a:ext cx="2072362" cy="720000"/>
      </dsp:txXfrm>
    </dsp:sp>
    <dsp:sp modelId="{E6C017D2-71CC-482C-AAA0-58867B692212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813BB-295F-4CAD-BC7C-6B358E66085F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1CE9F-5363-43C0-B4E2-AE2AB29865F9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UN 2015 New York: 17 Ziele für nachhaltige Entwicklung</a:t>
          </a:r>
          <a:endParaRPr lang="en-US" sz="1500" kern="1200"/>
        </a:p>
      </dsp:txBody>
      <dsp:txXfrm>
        <a:off x="7874157" y="2644614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AA855-B2A7-44FE-8FF7-655182EE20CB}">
      <dsp:nvSpPr>
        <dsp:cNvPr id="0" name=""/>
        <dsp:cNvSpPr/>
      </dsp:nvSpPr>
      <dsp:spPr>
        <a:xfrm>
          <a:off x="2989852" y="100700"/>
          <a:ext cx="2519163" cy="251916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Atomenergie und Katastrophen</a:t>
          </a:r>
          <a:endParaRPr lang="en-US" sz="1400" kern="1200"/>
        </a:p>
      </dsp:txBody>
      <dsp:txXfrm>
        <a:off x="3619643" y="100700"/>
        <a:ext cx="1259581" cy="2078309"/>
      </dsp:txXfrm>
    </dsp:sp>
    <dsp:sp modelId="{FCB730D1-B273-4459-B31A-5D9CCE578167}">
      <dsp:nvSpPr>
        <dsp:cNvPr id="0" name=""/>
        <dsp:cNvSpPr/>
      </dsp:nvSpPr>
      <dsp:spPr>
        <a:xfrm rot="4320000">
          <a:off x="5279494" y="1355496"/>
          <a:ext cx="2519163" cy="251916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Klimawandel</a:t>
          </a:r>
          <a:endParaRPr lang="en-US" sz="2400" kern="1200"/>
        </a:p>
      </dsp:txBody>
      <dsp:txXfrm rot="-5400000">
        <a:off x="5709560" y="1917171"/>
        <a:ext cx="2078309" cy="1259581"/>
      </dsp:txXfrm>
    </dsp:sp>
    <dsp:sp modelId="{0AF0E65E-92E2-4C78-BC1D-3C1362403A59}">
      <dsp:nvSpPr>
        <dsp:cNvPr id="0" name=""/>
        <dsp:cNvSpPr/>
      </dsp:nvSpPr>
      <dsp:spPr>
        <a:xfrm rot="8640000">
          <a:off x="4749217" y="4088398"/>
          <a:ext cx="2519163" cy="251916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Umweltzerstörung und Umweltverschmutzung</a:t>
          </a:r>
          <a:endParaRPr lang="en-US" sz="1100" kern="1200"/>
        </a:p>
      </dsp:txBody>
      <dsp:txXfrm rot="10800000">
        <a:off x="5508572" y="4487154"/>
        <a:ext cx="1259581" cy="2078309"/>
      </dsp:txXfrm>
    </dsp:sp>
    <dsp:sp modelId="{30A85BD5-DDA9-468A-AE09-34B912CD1A1E}">
      <dsp:nvSpPr>
        <dsp:cNvPr id="0" name=""/>
        <dsp:cNvSpPr/>
      </dsp:nvSpPr>
      <dsp:spPr>
        <a:xfrm rot="12960000">
          <a:off x="1307907" y="4012153"/>
          <a:ext cx="2306218" cy="253745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Treibhausgase</a:t>
          </a:r>
          <a:endParaRPr lang="en-US" sz="1300" kern="1200"/>
        </a:p>
      </dsp:txBody>
      <dsp:txXfrm rot="10800000">
        <a:off x="1765850" y="4377201"/>
        <a:ext cx="1153109" cy="2133864"/>
      </dsp:txXfrm>
    </dsp:sp>
    <dsp:sp modelId="{A16B6FD0-166B-4959-9CDB-A39299A4A339}">
      <dsp:nvSpPr>
        <dsp:cNvPr id="0" name=""/>
        <dsp:cNvSpPr/>
      </dsp:nvSpPr>
      <dsp:spPr>
        <a:xfrm rot="17280000">
          <a:off x="754300" y="1269153"/>
          <a:ext cx="2519163" cy="251916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Artensterben, Genmanipulation</a:t>
          </a:r>
          <a:endParaRPr lang="en-US" sz="2000" kern="1200"/>
        </a:p>
      </dsp:txBody>
      <dsp:txXfrm rot="5400000">
        <a:off x="765088" y="1830828"/>
        <a:ext cx="2078309" cy="1259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F02C1-1CCA-468F-8595-852E28F93C6F}">
      <dsp:nvSpPr>
        <dsp:cNvPr id="0" name=""/>
        <dsp:cNvSpPr/>
      </dsp:nvSpPr>
      <dsp:spPr>
        <a:xfrm>
          <a:off x="5655913" y="2429160"/>
          <a:ext cx="2968974" cy="296897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12 Jahre, kostenfrei</a:t>
          </a:r>
        </a:p>
      </dsp:txBody>
      <dsp:txXfrm>
        <a:off x="6252809" y="3124628"/>
        <a:ext cx="1775182" cy="1526114"/>
      </dsp:txXfrm>
    </dsp:sp>
    <dsp:sp modelId="{DD516FE7-3610-4C98-A976-6383AEC81BD7}">
      <dsp:nvSpPr>
        <dsp:cNvPr id="0" name=""/>
        <dsp:cNvSpPr/>
      </dsp:nvSpPr>
      <dsp:spPr>
        <a:xfrm>
          <a:off x="3928510" y="1727403"/>
          <a:ext cx="2159254" cy="21592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Schulpflicht,      9 Jahre</a:t>
          </a:r>
        </a:p>
      </dsp:txBody>
      <dsp:txXfrm>
        <a:off x="4472109" y="2274287"/>
        <a:ext cx="1072056" cy="1065486"/>
      </dsp:txXfrm>
    </dsp:sp>
    <dsp:sp modelId="{F3271C84-127E-46C1-B053-FFB09C1BE3F6}">
      <dsp:nvSpPr>
        <dsp:cNvPr id="0" name=""/>
        <dsp:cNvSpPr/>
      </dsp:nvSpPr>
      <dsp:spPr>
        <a:xfrm rot="20700000">
          <a:off x="5137912" y="237738"/>
          <a:ext cx="2115628" cy="211562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Keine Exklusion und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Marginalisierung</a:t>
          </a:r>
        </a:p>
      </dsp:txBody>
      <dsp:txXfrm rot="-20700000">
        <a:off x="5601931" y="701757"/>
        <a:ext cx="1187589" cy="1187589"/>
      </dsp:txXfrm>
    </dsp:sp>
    <dsp:sp modelId="{C0AF41D9-9736-415C-8A66-9A828DDC7634}">
      <dsp:nvSpPr>
        <dsp:cNvPr id="0" name=""/>
        <dsp:cNvSpPr/>
      </dsp:nvSpPr>
      <dsp:spPr>
        <a:xfrm>
          <a:off x="5441059" y="1973462"/>
          <a:ext cx="3800287" cy="3800287"/>
        </a:xfrm>
        <a:prstGeom prst="circularArrow">
          <a:avLst>
            <a:gd name="adj1" fmla="val 4687"/>
            <a:gd name="adj2" fmla="val 299029"/>
            <a:gd name="adj3" fmla="val 2538986"/>
            <a:gd name="adj4" fmla="val 1581296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6A532-1736-4D00-A2DD-DB7F22E45D3A}">
      <dsp:nvSpPr>
        <dsp:cNvPr id="0" name=""/>
        <dsp:cNvSpPr/>
      </dsp:nvSpPr>
      <dsp:spPr>
        <a:xfrm>
          <a:off x="3546110" y="1244475"/>
          <a:ext cx="2761146" cy="27611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5072A-658F-4C35-9696-F0A855C89454}">
      <dsp:nvSpPr>
        <dsp:cNvPr id="0" name=""/>
        <dsp:cNvSpPr/>
      </dsp:nvSpPr>
      <dsp:spPr>
        <a:xfrm>
          <a:off x="4648546" y="-230830"/>
          <a:ext cx="2977071" cy="29770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0CA99-2479-4F12-9D04-E3A49338A2D0}">
      <dsp:nvSpPr>
        <dsp:cNvPr id="0" name=""/>
        <dsp:cNvSpPr/>
      </dsp:nvSpPr>
      <dsp:spPr>
        <a:xfrm>
          <a:off x="6047213" y="2561963"/>
          <a:ext cx="3318289" cy="331828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Gleichberechtigung</a:t>
          </a:r>
        </a:p>
      </dsp:txBody>
      <dsp:txXfrm>
        <a:off x="6714337" y="3339256"/>
        <a:ext cx="1984041" cy="1705669"/>
      </dsp:txXfrm>
    </dsp:sp>
    <dsp:sp modelId="{A94C879B-7629-46A3-B4AA-09D07989CBFE}">
      <dsp:nvSpPr>
        <dsp:cNvPr id="0" name=""/>
        <dsp:cNvSpPr/>
      </dsp:nvSpPr>
      <dsp:spPr>
        <a:xfrm>
          <a:off x="4235137" y="492482"/>
          <a:ext cx="2413301" cy="241330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4-6 % Bruttoinlandsprodukt</a:t>
          </a:r>
        </a:p>
      </dsp:txBody>
      <dsp:txXfrm>
        <a:off x="4842693" y="1103710"/>
        <a:ext cx="1198189" cy="1190845"/>
      </dsp:txXfrm>
    </dsp:sp>
    <dsp:sp modelId="{A0769ABC-2C74-4F0D-B28F-56418E7722A6}">
      <dsp:nvSpPr>
        <dsp:cNvPr id="0" name=""/>
        <dsp:cNvSpPr/>
      </dsp:nvSpPr>
      <dsp:spPr>
        <a:xfrm rot="18558106">
          <a:off x="3868085" y="125596"/>
          <a:ext cx="3169812" cy="3300542"/>
        </a:xfrm>
        <a:prstGeom prst="circularArrow">
          <a:avLst>
            <a:gd name="adj1" fmla="val 4878"/>
            <a:gd name="adj2" fmla="val 312630"/>
            <a:gd name="adj3" fmla="val 3258638"/>
            <a:gd name="adj4" fmla="val 1507043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A3B09-2C0B-4B59-BCD4-E599118A30C8}">
      <dsp:nvSpPr>
        <dsp:cNvPr id="0" name=""/>
        <dsp:cNvSpPr/>
      </dsp:nvSpPr>
      <dsp:spPr>
        <a:xfrm rot="578025">
          <a:off x="5847111" y="2111355"/>
          <a:ext cx="3086009" cy="30860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4DC8D-1177-44F1-BE85-45B965692BE9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A8A35-C3F3-45D7-BB07-B6FC59065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22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A8A35-C3F3-45D7-BB07-B6FC59065CA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80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8F63B-58B6-D39E-4CB2-B920A039D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9E31FD-C4FA-8838-1E27-44531832E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A0BB06-099A-CC1F-2F6E-BCE1B562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536CAB-0AF7-DE9E-EB73-CE24E3C2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F4F08B-B6E3-26AF-D77F-EE1C4836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08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DB598-CE19-42E0-1549-69DA97AA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115718-345F-1506-5B89-C7868E293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397864-4333-A82D-044D-4F6E4340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7BADF9-3148-75D5-D0C7-00802FE6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F2FE12-BC76-F8D6-AB52-DADA944B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73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BB73CAB-BBFB-1575-355D-938444F5D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F2704C-334B-4AEE-C6FD-2FEA94C16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A5F113-7134-4090-F9BF-49AD4CD2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045F11-C67C-E509-5E6D-E7102D44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F15A6F-1300-52EC-6311-715396AB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4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782D3-B6E8-4C66-BB00-F7375606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F26F1C-42F5-9803-B818-8F761CCA8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813C95-99DF-8EDC-85BB-FBB12FF6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E34AFA-D826-2AC9-BD81-8667C44F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19DE34-8B9A-AA4C-185A-9C667BDC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10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B492F-F92B-59E9-1F21-C788F397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999654-A771-9AD7-2661-567CDB80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54BC2B-8261-3131-CCAF-87121308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A4A606-E603-E19A-89C0-F508BD5C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E62FDB-350C-459B-502F-BCC3BA97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08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55D4-5AF3-A9F4-E4AA-0E3D420A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532D7F-DB36-5806-A920-9199AB79C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11DFDC-DAE8-E566-6752-20D6D371D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090DA5-F4C4-286E-C70B-FDEDD99A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759ABA-2AB6-2D84-E0B6-8F211A9F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725342-A711-6000-DB97-831EBC90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54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4AFC2-AE61-FD62-950C-6D36D8B6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4F591F-4164-9326-AEBB-C81E7EB4F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866B84-9C54-F5D8-8879-CCE864312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3FC4BC-EF67-C0E0-A3F9-B41793893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15BD94-BD4A-8593-BC48-E35850E9C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98241B-8482-E7E2-6FE1-025AC035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F136F4-A14A-3E41-9C2F-F0D1B799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B8E37A-0646-29BD-5BFC-8CF5EA51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26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4F92A-FEA5-5BAE-5C8F-E74B0BE1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6FD4CF-AC05-B40F-A77F-E32BDC9F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D15955-91E2-94BD-F7EB-08AF4869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8993EB-DD58-C9AF-5361-EFAFA5DE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7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45C380-4689-AEAD-BB70-1D8A5047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6723E-BAB2-1FE2-1E9F-3AB9C78D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D7AC0F-8789-0123-7C9D-4B09863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14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AC777-A9A9-3CF7-C2E6-CD6155B7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B523CC-5F2E-44B9-549E-0A7AACF7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4F2783-6E68-DD13-2BC1-93B5AED3A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7CED0D-5C0C-7C0D-C42F-556229B5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4ED5EC-646D-B46B-105A-B3684849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2AE0E3-1701-BB91-0B79-61F7E763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98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0F10-3E57-63EB-A152-1A8B2D70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BA5788-B2B8-7892-1BD7-195B797A9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E1D2C7-1D9A-EB9E-0223-4AB22F34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7982DA-AA5B-ACA0-CCFD-39ED1A9E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DBAC92-D014-8596-93ED-82F5D12C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ECD304-E425-B551-B4FB-BFBEDDD5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58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9782E6-2113-3DD7-17BF-38E2B765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09CDC1-EF98-58E2-7C57-E5411E11B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B60441-B7D7-0F82-412F-70EFDBCE7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9238-2E0B-0941-994B-92D0F1F894B2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BDF851-157D-2B8B-F0A6-E5E172348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62ED88-F19C-E3C8-844F-354DE5580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AB35-2AAE-CC4B-83EC-003390F7E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65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Datei:Limestone_on_shale.jpg#filelink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7FA65-20E2-8DF8-01C4-0AF0704F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Anthropozän</a:t>
            </a:r>
          </a:p>
        </p:txBody>
      </p:sp>
    </p:spTree>
    <p:extLst>
      <p:ext uri="{BB962C8B-B14F-4D97-AF65-F5344CB8AC3E}">
        <p14:creationId xmlns:p14="http://schemas.microsoft.com/office/powerpoint/2010/main" val="272256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R ÖFFENTLICHKEIT — VON DEN FREUNDEN HAUS… | Haus der Kunst München">
            <a:extLst>
              <a:ext uri="{FF2B5EF4-FFF2-40B4-BE49-F238E27FC236}">
                <a16:creationId xmlns:a16="http://schemas.microsoft.com/office/drawing/2014/main" id="{1B77AE93-5B54-F10D-2C85-09875605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3" b="3673"/>
          <a:stretch>
            <a:fillRect/>
          </a:stretch>
        </p:blipFill>
        <p:spPr bwMode="auto">
          <a:xfrm>
            <a:off x="0" y="1282"/>
            <a:ext cx="1219200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CE91E30-4495-F0DE-927C-9EB4F7DB732F}"/>
              </a:ext>
            </a:extLst>
          </p:cNvPr>
          <p:cNvSpPr txBox="1"/>
          <p:nvPr/>
        </p:nvSpPr>
        <p:spPr>
          <a:xfrm>
            <a:off x="7504176" y="6487386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Sa</a:t>
            </a:r>
            <a:r>
              <a:rPr lang="de-DE">
                <a:solidFill>
                  <a:schemeClr val="bg1"/>
                </a:solidFill>
              </a:rPr>
              <a:t>rah </a:t>
            </a:r>
            <a:r>
              <a:rPr lang="de-DE" err="1">
                <a:solidFill>
                  <a:schemeClr val="bg1"/>
                </a:solidFill>
              </a:rPr>
              <a:t>Sze</a:t>
            </a:r>
            <a:r>
              <a:rPr lang="de-DE">
                <a:solidFill>
                  <a:schemeClr val="bg1"/>
                </a:solidFill>
              </a:rPr>
              <a:t>: </a:t>
            </a:r>
            <a:r>
              <a:rPr lang="de-DE" err="1">
                <a:solidFill>
                  <a:schemeClr val="bg1"/>
                </a:solidFill>
              </a:rPr>
              <a:t>Centrifuge</a:t>
            </a:r>
            <a:r>
              <a:rPr lang="de-DE">
                <a:solidFill>
                  <a:schemeClr val="bg1"/>
                </a:solidFill>
              </a:rPr>
              <a:t> (2017)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8A401F-FDA1-1F8C-AEE2-D250538C397B}"/>
              </a:ext>
            </a:extLst>
          </p:cNvPr>
          <p:cNvSpPr txBox="1"/>
          <p:nvPr/>
        </p:nvSpPr>
        <p:spPr>
          <a:xfrm>
            <a:off x="177800" y="127000"/>
            <a:ext cx="657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</a:rPr>
              <a:t>Digitalität</a:t>
            </a:r>
            <a:r>
              <a:rPr lang="de-DE" sz="2800">
                <a:solidFill>
                  <a:schemeClr val="bg1"/>
                </a:solidFill>
              </a:rPr>
              <a:t>:</a:t>
            </a:r>
          </a:p>
          <a:p>
            <a:r>
              <a:rPr lang="de-DE" sz="2800">
                <a:solidFill>
                  <a:schemeClr val="bg1"/>
                </a:solidFill>
              </a:rPr>
              <a:t>Smartphones, Allgegenwärtigkeit, Internet</a:t>
            </a:r>
          </a:p>
        </p:txBody>
      </p:sp>
    </p:spTree>
    <p:extLst>
      <p:ext uri="{BB962C8B-B14F-4D97-AF65-F5344CB8AC3E}">
        <p14:creationId xmlns:p14="http://schemas.microsoft.com/office/powerpoint/2010/main" val="59322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ICJA KWADE | MEDIUM – KÖNIG GALERIE">
            <a:extLst>
              <a:ext uri="{FF2B5EF4-FFF2-40B4-BE49-F238E27FC236}">
                <a16:creationId xmlns:a16="http://schemas.microsoft.com/office/drawing/2014/main" id="{B78F71FE-893A-ACF9-F887-B2B2E663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562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1FFD781-E1B6-0360-F0FE-291F0CCE4FDB}"/>
              </a:ext>
            </a:extLst>
          </p:cNvPr>
          <p:cNvSpPr txBox="1"/>
          <p:nvPr/>
        </p:nvSpPr>
        <p:spPr>
          <a:xfrm>
            <a:off x="8475726" y="6487386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Alicja Kwade: </a:t>
            </a:r>
            <a:r>
              <a:rPr lang="de-DE" err="1"/>
              <a:t>Principium</a:t>
            </a:r>
            <a:r>
              <a:rPr lang="de-DE"/>
              <a:t> (2020)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358784-4634-6F1D-E9C2-02CF90AE7223}"/>
              </a:ext>
            </a:extLst>
          </p:cNvPr>
          <p:cNvSpPr txBox="1"/>
          <p:nvPr/>
        </p:nvSpPr>
        <p:spPr>
          <a:xfrm>
            <a:off x="0" y="0"/>
            <a:ext cx="7643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/>
              <a:t>Genetik</a:t>
            </a:r>
            <a:r>
              <a:rPr lang="de-DE" sz="2800"/>
              <a:t>:</a:t>
            </a:r>
          </a:p>
          <a:p>
            <a:r>
              <a:rPr lang="de-DE" sz="2800"/>
              <a:t>Klonung, Genmutation, Transplantationen</a:t>
            </a:r>
          </a:p>
        </p:txBody>
      </p:sp>
    </p:spTree>
    <p:extLst>
      <p:ext uri="{BB962C8B-B14F-4D97-AF65-F5344CB8AC3E}">
        <p14:creationId xmlns:p14="http://schemas.microsoft.com/office/powerpoint/2010/main" val="132545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pri-Batterie | Ich bin ein Sender. Ich strahle aus! | I am a sender. I  transmit!">
            <a:extLst>
              <a:ext uri="{FF2B5EF4-FFF2-40B4-BE49-F238E27FC236}">
                <a16:creationId xmlns:a16="http://schemas.microsoft.com/office/drawing/2014/main" id="{542F2D27-3BE7-26E6-98E8-4E803D2D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3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D8D3108-F0BC-9530-500A-1E3F86ED8B83}"/>
              </a:ext>
            </a:extLst>
          </p:cNvPr>
          <p:cNvSpPr txBox="1"/>
          <p:nvPr/>
        </p:nvSpPr>
        <p:spPr>
          <a:xfrm>
            <a:off x="7347013" y="6488668"/>
            <a:ext cx="484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Joseph Beuys: Capri-Batterie (1985)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B94BDD-E973-3E7B-EE39-FF51B88A5692}"/>
              </a:ext>
            </a:extLst>
          </p:cNvPr>
          <p:cNvSpPr txBox="1"/>
          <p:nvPr/>
        </p:nvSpPr>
        <p:spPr>
          <a:xfrm>
            <a:off x="242888" y="242888"/>
            <a:ext cx="10029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err="1"/>
              <a:t>Entwicklungs“hilfe</a:t>
            </a:r>
            <a:r>
              <a:rPr lang="de-DE" sz="2800" b="1"/>
              <a:t>“:</a:t>
            </a:r>
          </a:p>
          <a:p>
            <a:r>
              <a:rPr lang="de-DE" sz="2800"/>
              <a:t>Export von Kapital, Wissenschaft und Technologie</a:t>
            </a:r>
          </a:p>
          <a:p>
            <a:pPr marL="457200" indent="-457200">
              <a:buFont typeface="Wingdings" pitchFamily="2" charset="2"/>
              <a:buChar char="è"/>
            </a:pPr>
            <a:r>
              <a:rPr lang="de-DE" sz="2800"/>
              <a:t>Mehr Ausbeutung</a:t>
            </a:r>
          </a:p>
          <a:p>
            <a:r>
              <a:rPr lang="de-DE" sz="2800"/>
              <a:t>Westliche Maßstäbe, Fortschrittsglaube</a:t>
            </a:r>
          </a:p>
        </p:txBody>
      </p:sp>
    </p:spTree>
    <p:extLst>
      <p:ext uri="{BB962C8B-B14F-4D97-AF65-F5344CB8AC3E}">
        <p14:creationId xmlns:p14="http://schemas.microsoft.com/office/powerpoint/2010/main" val="355944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ou're Missing the Point of Agnes Denes's 'Wheatfield' - ArtReview">
            <a:extLst>
              <a:ext uri="{FF2B5EF4-FFF2-40B4-BE49-F238E27FC236}">
                <a16:creationId xmlns:a16="http://schemas.microsoft.com/office/drawing/2014/main" id="{DE00C96A-0B77-7EE5-D8AE-79A85540F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4"/>
          <a:stretch>
            <a:fillRect/>
          </a:stretch>
        </p:blipFill>
        <p:spPr bwMode="auto">
          <a:xfrm>
            <a:off x="20" y="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714392F-D95C-2D2E-7B42-DCBEEA3C34BF}"/>
              </a:ext>
            </a:extLst>
          </p:cNvPr>
          <p:cNvSpPr txBox="1"/>
          <p:nvPr/>
        </p:nvSpPr>
        <p:spPr>
          <a:xfrm>
            <a:off x="4032314" y="6488667"/>
            <a:ext cx="815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schemeClr val="bg1"/>
                </a:solidFill>
              </a:rPr>
              <a:t>Agnes Denes: </a:t>
            </a:r>
            <a:r>
              <a:rPr lang="de-DE" err="1">
                <a:solidFill>
                  <a:schemeClr val="bg1"/>
                </a:solidFill>
              </a:rPr>
              <a:t>Wheatfield</a:t>
            </a:r>
            <a:r>
              <a:rPr lang="de-DE">
                <a:solidFill>
                  <a:schemeClr val="bg1"/>
                </a:solidFill>
              </a:rPr>
              <a:t> – A </a:t>
            </a:r>
            <a:r>
              <a:rPr lang="de-DE" err="1">
                <a:solidFill>
                  <a:schemeClr val="bg1"/>
                </a:solidFill>
              </a:rPr>
              <a:t>Confrontation</a:t>
            </a:r>
            <a:r>
              <a:rPr lang="de-DE">
                <a:solidFill>
                  <a:schemeClr val="bg1"/>
                </a:solidFill>
              </a:rPr>
              <a:t> (1982)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355006-2898-F7D5-4AC8-52B0A516F420}"/>
              </a:ext>
            </a:extLst>
          </p:cNvPr>
          <p:cNvSpPr txBox="1"/>
          <p:nvPr/>
        </p:nvSpPr>
        <p:spPr>
          <a:xfrm>
            <a:off x="0" y="0"/>
            <a:ext cx="7286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</a:rPr>
              <a:t>Nachhaltigkeit</a:t>
            </a:r>
            <a:r>
              <a:rPr lang="de-DE" sz="2800">
                <a:solidFill>
                  <a:schemeClr val="bg1"/>
                </a:solidFill>
              </a:rPr>
              <a:t>: </a:t>
            </a:r>
          </a:p>
          <a:p>
            <a:r>
              <a:rPr lang="de-DE" sz="2800">
                <a:solidFill>
                  <a:schemeClr val="bg1"/>
                </a:solidFill>
              </a:rPr>
              <a:t>Bewahrung statt Entwicklung</a:t>
            </a:r>
          </a:p>
          <a:p>
            <a:r>
              <a:rPr lang="de-DE" sz="2800" i="1" err="1">
                <a:solidFill>
                  <a:schemeClr val="bg1"/>
                </a:solidFill>
              </a:rPr>
              <a:t>Pluriversität</a:t>
            </a:r>
            <a:endParaRPr lang="de-DE" sz="2800" i="1">
              <a:solidFill>
                <a:schemeClr val="bg1"/>
              </a:solidFill>
            </a:endParaRPr>
          </a:p>
          <a:p>
            <a:endParaRPr lang="de-DE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0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D1302-E77E-9B80-5636-FF0C2D94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Diskussion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9D3C2B-04E5-656B-F761-B290EE0B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de-DE"/>
              <a:t>Wie kann man dagegen steuern, dass wissenschaftliche Befunde, z.B. Klimawandel nicht anerkannt werden?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de-DE"/>
              <a:t>In den Fächern Ethik und Erdkunde ist das Anthropozän und ihre Auswirkung ein Thema, inwiefern ist das auch in anderen Fächern z.B. Kunst der Fall?</a:t>
            </a:r>
            <a:endParaRPr lang="de-DE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de-DE">
                <a:ea typeface="+mn-lt"/>
                <a:cs typeface="+mn-lt"/>
              </a:rPr>
              <a:t>Welche Relevanz sollte Handwerk im Kunstunterricht (noch) haben?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de-DE">
                <a:ea typeface="+mn-lt"/>
                <a:cs typeface="+mn-lt"/>
              </a:rPr>
              <a:t>Welche Möglichkeiten gibt es, </a:t>
            </a:r>
            <a:r>
              <a:rPr lang="de-DE" err="1">
                <a:ea typeface="+mn-lt"/>
                <a:cs typeface="+mn-lt"/>
              </a:rPr>
              <a:t>Pluriversität</a:t>
            </a:r>
            <a:r>
              <a:rPr lang="de-DE">
                <a:ea typeface="+mn-lt"/>
                <a:cs typeface="+mn-lt"/>
              </a:rPr>
              <a:t> einer Schulklasse im Kunstunterricht sichtbar zu machen?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>
              <a:buAutoNum type="arabicPeriod"/>
            </a:pPr>
            <a:endParaRPr lang="de-DE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145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2AF19-453F-114F-A661-173A6FA6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Bildquellen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B2C3FA-C415-61ED-4B42-E2B12140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>
                <a:hlinkClick r:id="rId2"/>
              </a:rPr>
              <a:t>https://de.wikipedia.org/wiki/Datei:Limestone_on_shale.jpg#filelinks</a:t>
            </a:r>
            <a:endParaRPr lang="de-DE"/>
          </a:p>
          <a:p>
            <a:r>
              <a:rPr lang="de-DE"/>
              <a:t>https://www.pexels.com/de-de/foto/planet-erde-87651/</a:t>
            </a:r>
          </a:p>
        </p:txBody>
      </p:sp>
    </p:spTree>
    <p:extLst>
      <p:ext uri="{BB962C8B-B14F-4D97-AF65-F5344CB8AC3E}">
        <p14:creationId xmlns:p14="http://schemas.microsoft.com/office/powerpoint/2010/main" val="211241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82944-BD95-725D-6006-C946366E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Begriff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FB6850-896A-6DEF-AE55-AEA2C406B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Anfang des 21. Jahrhunderts</a:t>
            </a:r>
          </a:p>
          <a:p>
            <a:r>
              <a:rPr lang="de-DE"/>
              <a:t>Ursprünglich von Geologen 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-&gt; Zeitalter, in dem das Handeln des Menschen sich auf den Planeten auswirkt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36930B23-C320-6040-A0F1-61F0317B5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1" y="365125"/>
            <a:ext cx="6311224" cy="41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Inhaltsplatzhalter 2">
            <a:extLst>
              <a:ext uri="{FF2B5EF4-FFF2-40B4-BE49-F238E27FC236}">
                <a16:creationId xmlns:a16="http://schemas.microsoft.com/office/drawing/2014/main" id="{D9F39EBA-41AC-E5C0-0F82-2F7FB3362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834514"/>
              </p:ext>
            </p:extLst>
          </p:nvPr>
        </p:nvGraphicFramePr>
        <p:xfrm>
          <a:off x="551688" y="870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feil: Chevron 3">
            <a:extLst>
              <a:ext uri="{FF2B5EF4-FFF2-40B4-BE49-F238E27FC236}">
                <a16:creationId xmlns:a16="http://schemas.microsoft.com/office/drawing/2014/main" id="{41B0AA03-8417-1EA9-A57E-4CF2E00A6C43}"/>
              </a:ext>
            </a:extLst>
          </p:cNvPr>
          <p:cNvSpPr/>
          <p:nvPr/>
        </p:nvSpPr>
        <p:spPr>
          <a:xfrm>
            <a:off x="551688" y="4499293"/>
            <a:ext cx="2865120" cy="72237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Pfeil: Chevron 7">
            <a:extLst>
              <a:ext uri="{FF2B5EF4-FFF2-40B4-BE49-F238E27FC236}">
                <a16:creationId xmlns:a16="http://schemas.microsoft.com/office/drawing/2014/main" id="{90243874-BF65-00AB-BA5A-21D938140649}"/>
              </a:ext>
            </a:extLst>
          </p:cNvPr>
          <p:cNvSpPr/>
          <p:nvPr/>
        </p:nvSpPr>
        <p:spPr>
          <a:xfrm>
            <a:off x="3209544" y="4499293"/>
            <a:ext cx="2865120" cy="72237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EB3AE253-B936-02C0-D71E-65F4A7A65A02}"/>
              </a:ext>
            </a:extLst>
          </p:cNvPr>
          <p:cNvSpPr/>
          <p:nvPr/>
        </p:nvSpPr>
        <p:spPr>
          <a:xfrm>
            <a:off x="5861304" y="4499293"/>
            <a:ext cx="2865120" cy="72237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Pfeil: Chevron 9">
            <a:extLst>
              <a:ext uri="{FF2B5EF4-FFF2-40B4-BE49-F238E27FC236}">
                <a16:creationId xmlns:a16="http://schemas.microsoft.com/office/drawing/2014/main" id="{699B2657-8C31-D532-56B5-464504DC8E2E}"/>
              </a:ext>
            </a:extLst>
          </p:cNvPr>
          <p:cNvSpPr/>
          <p:nvPr/>
        </p:nvSpPr>
        <p:spPr>
          <a:xfrm>
            <a:off x="8519160" y="4499293"/>
            <a:ext cx="2865120" cy="72237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720E982-8425-9BAA-5DCB-2107AF10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4 Phasen</a:t>
            </a:r>
          </a:p>
        </p:txBody>
      </p:sp>
    </p:spTree>
    <p:extLst>
      <p:ext uri="{BB962C8B-B14F-4D97-AF65-F5344CB8AC3E}">
        <p14:creationId xmlns:p14="http://schemas.microsoft.com/office/powerpoint/2010/main" val="304544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Planet, Erde, Kugel, Weltraum enthält.&#10;&#10;KI-generierte Inhalte können fehlerhaft sein.">
            <a:extLst>
              <a:ext uri="{FF2B5EF4-FFF2-40B4-BE49-F238E27FC236}">
                <a16:creationId xmlns:a16="http://schemas.microsoft.com/office/drawing/2014/main" id="{F226F22F-4313-ED0E-6827-F76129BBD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09" y="2839252"/>
            <a:ext cx="1732748" cy="1732748"/>
          </a:xfrm>
          <a:prstGeom prst="rect">
            <a:avLst/>
          </a:prstGeom>
        </p:spPr>
      </p:pic>
      <p:graphicFrame>
        <p:nvGraphicFramePr>
          <p:cNvPr id="13" name="Inhaltsplatzhalter 2">
            <a:extLst>
              <a:ext uri="{FF2B5EF4-FFF2-40B4-BE49-F238E27FC236}">
                <a16:creationId xmlns:a16="http://schemas.microsoft.com/office/drawing/2014/main" id="{964DAA5F-8E61-E2B6-12F9-3AF02BAAC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251129"/>
              </p:ext>
            </p:extLst>
          </p:nvPr>
        </p:nvGraphicFramePr>
        <p:xfrm>
          <a:off x="1280161" y="0"/>
          <a:ext cx="14096302" cy="654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4EF35CEA-CE6D-A5AF-A8E2-A8ADADEF3F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Planet</a:t>
            </a:r>
          </a:p>
        </p:txBody>
      </p:sp>
    </p:spTree>
    <p:extLst>
      <p:ext uri="{BB962C8B-B14F-4D97-AF65-F5344CB8AC3E}">
        <p14:creationId xmlns:p14="http://schemas.microsoft.com/office/powerpoint/2010/main" val="179879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73CF3-1FE1-EC87-590D-ADEF097E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065" y="5274962"/>
            <a:ext cx="8082447" cy="802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latin typeface="+mj-lt"/>
                <a:ea typeface="+mj-ea"/>
                <a:cs typeface="+mj-cs"/>
              </a:rPr>
              <a:t>-&gt; 17 </a:t>
            </a:r>
            <a:r>
              <a:rPr lang="en-US" kern="1200" err="1">
                <a:latin typeface="+mj-lt"/>
                <a:ea typeface="+mj-ea"/>
                <a:cs typeface="+mj-cs"/>
              </a:rPr>
              <a:t>Nachhaltigkeitsziele</a:t>
            </a:r>
            <a:r>
              <a:rPr lang="en-US"/>
              <a:t> der UN </a:t>
            </a:r>
            <a:endParaRPr lang="en-US" kern="1200">
              <a:latin typeface="+mj-lt"/>
              <a:ea typeface="Calibri Light"/>
              <a:cs typeface="Calibri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Mann mit einfarbiger Füllung">
            <a:extLst>
              <a:ext uri="{FF2B5EF4-FFF2-40B4-BE49-F238E27FC236}">
                <a16:creationId xmlns:a16="http://schemas.microsoft.com/office/drawing/2014/main" id="{67A7E689-14BA-A8B9-26DD-EAD710681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614" y="692331"/>
            <a:ext cx="732958" cy="732958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D8350E6D-CBC9-4A26-B84F-7145FDC9F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0665" y="609601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1447563"/>
            <a:ext cx="1980472" cy="13966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Handschlag mit einfarbiger Füllung">
            <a:extLst>
              <a:ext uri="{FF2B5EF4-FFF2-40B4-BE49-F238E27FC236}">
                <a16:creationId xmlns:a16="http://schemas.microsoft.com/office/drawing/2014/main" id="{BDF00E0C-F1EF-0E68-6610-46A60E514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1444" y="1639389"/>
            <a:ext cx="1044829" cy="1044829"/>
          </a:xfrm>
          <a:prstGeom prst="rect">
            <a:avLst/>
          </a:prstGeom>
        </p:spPr>
      </p:pic>
      <p:pic>
        <p:nvPicPr>
          <p:cNvPr id="11" name="Grafik 10" descr="Münzen Silhouette">
            <a:extLst>
              <a:ext uri="{FF2B5EF4-FFF2-40B4-BE49-F238E27FC236}">
                <a16:creationId xmlns:a16="http://schemas.microsoft.com/office/drawing/2014/main" id="{9BC4D565-5E14-A88B-9930-6CDB14AA5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3129" y="1613037"/>
            <a:ext cx="1065752" cy="1065752"/>
          </a:xfrm>
          <a:prstGeom prst="rect">
            <a:avLst/>
          </a:prstGeom>
        </p:spPr>
      </p:pic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42224" y="156958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Erdkugel: Afrika und Europa mit einfarbiger Füllung">
            <a:extLst>
              <a:ext uri="{FF2B5EF4-FFF2-40B4-BE49-F238E27FC236}">
                <a16:creationId xmlns:a16="http://schemas.microsoft.com/office/drawing/2014/main" id="{CE16B6F0-5412-BA41-BFBA-4703D0094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2929" y="3009630"/>
            <a:ext cx="1581964" cy="158196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841337"/>
            <a:ext cx="2789854" cy="18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Friedenszeichen mit einfarbiger Füllung">
            <a:extLst>
              <a:ext uri="{FF2B5EF4-FFF2-40B4-BE49-F238E27FC236}">
                <a16:creationId xmlns:a16="http://schemas.microsoft.com/office/drawing/2014/main" id="{E4C9ED13-F7F1-7BB1-096E-7BA8B6DEBA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72068" y="2994562"/>
            <a:ext cx="1558928" cy="1558928"/>
          </a:xfrm>
          <a:prstGeom prst="rect">
            <a:avLst/>
          </a:prstGeom>
        </p:spPr>
      </p:pic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6496" y="2804968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C4C4C05-F738-BF5F-628D-751E4C77F11F}"/>
              </a:ext>
            </a:extLst>
          </p:cNvPr>
          <p:cNvSpPr txBox="1"/>
          <p:nvPr/>
        </p:nvSpPr>
        <p:spPr>
          <a:xfrm>
            <a:off x="5012185" y="2191047"/>
            <a:ext cx="615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gesunde Umwelt,</a:t>
            </a:r>
          </a:p>
          <a:p>
            <a:r>
              <a:rPr lang="de-DE"/>
              <a:t> Biodiversität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D007D14-5FA7-40BC-C1B9-04B203A5C44D}"/>
              </a:ext>
            </a:extLst>
          </p:cNvPr>
          <p:cNvSpPr txBox="1"/>
          <p:nvPr/>
        </p:nvSpPr>
        <p:spPr>
          <a:xfrm>
            <a:off x="9242940" y="2191048"/>
            <a:ext cx="615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Reduzierung von Gewalt,</a:t>
            </a:r>
          </a:p>
          <a:p>
            <a:r>
              <a:rPr lang="de-DE"/>
              <a:t> soziale Gerechtigkeit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777E96D-AF5F-3CD9-20D3-A39FD973A885}"/>
              </a:ext>
            </a:extLst>
          </p:cNvPr>
          <p:cNvSpPr txBox="1"/>
          <p:nvPr/>
        </p:nvSpPr>
        <p:spPr>
          <a:xfrm>
            <a:off x="6777661" y="999205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Lebensbedingungen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10EB821-7BCC-4BA5-524C-D8B49D274417}"/>
              </a:ext>
            </a:extLst>
          </p:cNvPr>
          <p:cNvSpPr txBox="1"/>
          <p:nvPr/>
        </p:nvSpPr>
        <p:spPr>
          <a:xfrm>
            <a:off x="2969696" y="806113"/>
            <a:ext cx="615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Globale </a:t>
            </a:r>
          </a:p>
          <a:p>
            <a:r>
              <a:rPr lang="de-DE"/>
              <a:t>Zusammenarbeit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A2EA3F1-F1D4-A582-3B47-4101E1787CD6}"/>
              </a:ext>
            </a:extLst>
          </p:cNvPr>
          <p:cNvSpPr txBox="1"/>
          <p:nvPr/>
        </p:nvSpPr>
        <p:spPr>
          <a:xfrm>
            <a:off x="783885" y="-6674"/>
            <a:ext cx="615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/>
              <a:t>Hunger,</a:t>
            </a:r>
          </a:p>
          <a:p>
            <a:pPr marL="0" indent="0">
              <a:buNone/>
            </a:pPr>
            <a:r>
              <a:rPr lang="de-DE"/>
              <a:t> Armut</a:t>
            </a:r>
          </a:p>
        </p:txBody>
      </p:sp>
    </p:spTree>
    <p:extLst>
      <p:ext uri="{BB962C8B-B14F-4D97-AF65-F5344CB8AC3E}">
        <p14:creationId xmlns:p14="http://schemas.microsoft.com/office/powerpoint/2010/main" val="325508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F315A-CBE6-F198-68A2-B25952D9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-&gt; Erziehung und 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A4BBB-AD80-D3A8-ED3D-21375ED4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60" y="1456531"/>
            <a:ext cx="8892540" cy="951390"/>
          </a:xfrm>
        </p:spPr>
        <p:txBody>
          <a:bodyPr>
            <a:normAutofit lnSpcReduction="10000"/>
          </a:bodyPr>
          <a:lstStyle/>
          <a:p>
            <a:r>
              <a:rPr lang="de-DE"/>
              <a:t>Fundamentales Menschenrecht</a:t>
            </a:r>
          </a:p>
          <a:p>
            <a:r>
              <a:rPr lang="de-DE"/>
              <a:t>Friedenschaffend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73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Schrift, Poster, Design enthält.&#10;&#10;KI-generierte Inhalte können fehlerhaft sein.">
            <a:extLst>
              <a:ext uri="{FF2B5EF4-FFF2-40B4-BE49-F238E27FC236}">
                <a16:creationId xmlns:a16="http://schemas.microsoft.com/office/drawing/2014/main" id="{46709140-0F0E-888D-20FF-03373C5BA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1489943"/>
            <a:ext cx="3132323" cy="38781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544163D-D33F-7622-9643-5D34AE2198B1}"/>
              </a:ext>
            </a:extLst>
          </p:cNvPr>
          <p:cNvSpPr txBox="1"/>
          <p:nvPr/>
        </p:nvSpPr>
        <p:spPr>
          <a:xfrm>
            <a:off x="1132840" y="777844"/>
            <a:ext cx="6949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0" i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Über 265 Millionen Kinder, 22 Prozent von ihnen im Grundschulalter, sind derzeit nicht in der Schule.</a:t>
            </a:r>
            <a:endParaRPr lang="de-DE" sz="200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E5B11A-9547-930A-EFFC-63D6A7245959}"/>
              </a:ext>
            </a:extLst>
          </p:cNvPr>
          <p:cNvSpPr txBox="1"/>
          <p:nvPr/>
        </p:nvSpPr>
        <p:spPr>
          <a:xfrm>
            <a:off x="1132840" y="1905626"/>
            <a:ext cx="7274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0" i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So wurde beispielsweise weltweit die Gleichstellung von Mädchen und Jungen in Grundschulen erreicht, aber nur wenige Länder haben dieses Ziel auf allen Bildungsebenen erfüllt.</a:t>
            </a:r>
            <a:endParaRPr lang="de-DE" sz="20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7866F01-87D0-8450-3E5C-107BC77838E5}"/>
              </a:ext>
            </a:extLst>
          </p:cNvPr>
          <p:cNvSpPr txBox="1"/>
          <p:nvPr/>
        </p:nvSpPr>
        <p:spPr>
          <a:xfrm>
            <a:off x="8407400" y="6116325"/>
            <a:ext cx="6207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https://unric.org/de/17ziele/sdg-4/</a:t>
            </a:r>
          </a:p>
        </p:txBody>
      </p:sp>
    </p:spTree>
    <p:extLst>
      <p:ext uri="{BB962C8B-B14F-4D97-AF65-F5344CB8AC3E}">
        <p14:creationId xmlns:p14="http://schemas.microsoft.com/office/powerpoint/2010/main" val="199716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AA0525F-F2E0-F21F-4532-957515A61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942520"/>
              </p:ext>
            </p:extLst>
          </p:nvPr>
        </p:nvGraphicFramePr>
        <p:xfrm>
          <a:off x="-2572434" y="87507"/>
          <a:ext cx="11851640" cy="539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nhaltsplatzhalter 4">
            <a:extLst>
              <a:ext uri="{FF2B5EF4-FFF2-40B4-BE49-F238E27FC236}">
                <a16:creationId xmlns:a16="http://schemas.microsoft.com/office/drawing/2014/main" id="{20C81834-CCCC-6C3F-8CD7-7F488D9187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655497"/>
              </p:ext>
            </p:extLst>
          </p:nvPr>
        </p:nvGraphicFramePr>
        <p:xfrm>
          <a:off x="919480" y="-233680"/>
          <a:ext cx="9991090" cy="603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4004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isenwalzwerk (Moderne Cyklopen) (Adolph von Menzel)">
            <a:extLst>
              <a:ext uri="{FF2B5EF4-FFF2-40B4-BE49-F238E27FC236}">
                <a16:creationId xmlns:a16="http://schemas.microsoft.com/office/drawing/2014/main" id="{3B9B4DBE-6483-77BD-7C10-7CAD0F17C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 b="5398"/>
          <a:stretch>
            <a:fillRect/>
          </a:stretch>
        </p:blipFill>
        <p:spPr bwMode="auto">
          <a:xfrm>
            <a:off x="0" y="0"/>
            <a:ext cx="12285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0172CD9-537F-E29A-761E-4F7E36839E4B}"/>
              </a:ext>
            </a:extLst>
          </p:cNvPr>
          <p:cNvSpPr txBox="1"/>
          <p:nvPr/>
        </p:nvSpPr>
        <p:spPr>
          <a:xfrm>
            <a:off x="7569528" y="6488668"/>
            <a:ext cx="471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schemeClr val="bg1"/>
                </a:solidFill>
              </a:rPr>
              <a:t>Adolph Menzel: Eisenwalzwerk (1875)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F90518-9882-0B9E-65DC-DF2C210E1837}"/>
              </a:ext>
            </a:extLst>
          </p:cNvPr>
          <p:cNvSpPr txBox="1"/>
          <p:nvPr/>
        </p:nvSpPr>
        <p:spPr>
          <a:xfrm>
            <a:off x="0" y="0"/>
            <a:ext cx="5580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</a:rPr>
              <a:t>Maschinen:</a:t>
            </a:r>
          </a:p>
          <a:p>
            <a:r>
              <a:rPr lang="de-DE" sz="2800">
                <a:solidFill>
                  <a:schemeClr val="bg1"/>
                </a:solidFill>
              </a:rPr>
              <a:t>Effizienzmaximierung, Roboter &amp; KI</a:t>
            </a:r>
          </a:p>
        </p:txBody>
      </p:sp>
    </p:spTree>
    <p:extLst>
      <p:ext uri="{BB962C8B-B14F-4D97-AF65-F5344CB8AC3E}">
        <p14:creationId xmlns:p14="http://schemas.microsoft.com/office/powerpoint/2010/main" val="839463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Breitbild</PresentationFormat>
  <Slides>15</Slides>
  <Notes>1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</vt:lpstr>
      <vt:lpstr>Anthropozän</vt:lpstr>
      <vt:lpstr>Begriff</vt:lpstr>
      <vt:lpstr>4 Phasen</vt:lpstr>
      <vt:lpstr>PowerPoint-Präsentation</vt:lpstr>
      <vt:lpstr>-&gt; 17 Nachhaltigkeitsziele der UN </vt:lpstr>
      <vt:lpstr>-&gt; Erziehung und Bildung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Diskussion </vt:lpstr>
      <vt:lpstr>Bildquellen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Anthropozän</dc:title>
  <dc:creator>Julia Hammerbacher</dc:creator>
  <cp:revision>4</cp:revision>
  <dcterms:created xsi:type="dcterms:W3CDTF">2026-01-09T19:01:21Z</dcterms:created>
  <dcterms:modified xsi:type="dcterms:W3CDTF">2026-01-11T19:00:39Z</dcterms:modified>
</cp:coreProperties>
</file>