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0"/>
  </p:notesMasterIdLst>
  <p:sldIdLst>
    <p:sldId id="256" r:id="rId2"/>
    <p:sldId id="257" r:id="rId3"/>
    <p:sldId id="293" r:id="rId4"/>
    <p:sldId id="305" r:id="rId5"/>
    <p:sldId id="306" r:id="rId6"/>
    <p:sldId id="307" r:id="rId7"/>
    <p:sldId id="308" r:id="rId8"/>
    <p:sldId id="309" r:id="rId9"/>
  </p:sldIdLst>
  <p:sldSz cx="9144000" cy="6858000" type="screen4x3"/>
  <p:notesSz cx="7104063"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9D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EC20E35-A176-4012-BC5E-935CFFF8708E}" styleName="Mittlere Formatvorlag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91" autoAdjust="0"/>
    <p:restoredTop sz="94784"/>
  </p:normalViewPr>
  <p:slideViewPr>
    <p:cSldViewPr>
      <p:cViewPr varScale="1">
        <p:scale>
          <a:sx n="116" d="100"/>
          <a:sy n="116" d="100"/>
        </p:scale>
        <p:origin x="3824" y="92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de-DE"/>
          </a:p>
        </p:txBody>
      </p:sp>
      <p:sp>
        <p:nvSpPr>
          <p:cNvPr id="3" name="Datumsplatzhalter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6CED8619-5658-4048-824A-FF71CB4A6A14}" type="datetimeFigureOut">
              <a:rPr lang="de-DE" smtClean="0"/>
              <a:t>07.04.25</a:t>
            </a:fld>
            <a:endParaRPr lang="de-DE"/>
          </a:p>
        </p:txBody>
      </p:sp>
      <p:sp>
        <p:nvSpPr>
          <p:cNvPr id="4" name="Folienbildplatzhalter 3"/>
          <p:cNvSpPr>
            <a:spLocks noGrp="1" noRot="1" noChangeAspect="1"/>
          </p:cNvSpPr>
          <p:nvPr>
            <p:ph type="sldImg" idx="2"/>
          </p:nvPr>
        </p:nvSpPr>
        <p:spPr>
          <a:xfrm>
            <a:off x="1249363" y="1279525"/>
            <a:ext cx="4605337" cy="3454400"/>
          </a:xfrm>
          <a:prstGeom prst="rect">
            <a:avLst/>
          </a:prstGeom>
          <a:noFill/>
          <a:ln w="12700">
            <a:solidFill>
              <a:prstClr val="black"/>
            </a:solidFill>
          </a:ln>
        </p:spPr>
        <p:txBody>
          <a:bodyPr vert="horz" lIns="99075" tIns="49538" rIns="99075" bIns="49538" rtlCol="0" anchor="ctr"/>
          <a:lstStyle/>
          <a:p>
            <a:endParaRPr lang="de-DE"/>
          </a:p>
        </p:txBody>
      </p:sp>
      <p:sp>
        <p:nvSpPr>
          <p:cNvPr id="5" name="Notizenplatzhalter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de-DE"/>
          </a:p>
        </p:txBody>
      </p:sp>
      <p:sp>
        <p:nvSpPr>
          <p:cNvPr id="7" name="Foliennummernplatzhalter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B4B975E5-ABDF-4334-BDEC-849226BE76F9}" type="slidenum">
              <a:rPr lang="de-DE" smtClean="0"/>
              <a:t>‹Nr.›</a:t>
            </a:fld>
            <a:endParaRPr lang="de-DE"/>
          </a:p>
        </p:txBody>
      </p:sp>
    </p:spTree>
    <p:extLst>
      <p:ext uri="{BB962C8B-B14F-4D97-AF65-F5344CB8AC3E}">
        <p14:creationId xmlns:p14="http://schemas.microsoft.com/office/powerpoint/2010/main" val="4244388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CA1BE9-C065-9E0A-801D-CA38D03084AC}"/>
              </a:ext>
            </a:extLst>
          </p:cNvPr>
          <p:cNvSpPr>
            <a:spLocks noGrp="1"/>
          </p:cNvSpPr>
          <p:nvPr>
            <p:ph type="ctrTitle"/>
          </p:nvPr>
        </p:nvSpPr>
        <p:spPr>
          <a:xfrm>
            <a:off x="1143000" y="1122363"/>
            <a:ext cx="6858000" cy="2387600"/>
          </a:xfrm>
        </p:spPr>
        <p:txBody>
          <a:bodyPr anchor="b"/>
          <a:lstStyle>
            <a:lvl1pPr algn="ctr">
              <a:defRPr sz="4500"/>
            </a:lvl1pPr>
          </a:lstStyle>
          <a:p>
            <a:r>
              <a:rPr lang="de-DE"/>
              <a:t>Mastertitelformat bearbeiten</a:t>
            </a:r>
          </a:p>
        </p:txBody>
      </p:sp>
      <p:sp>
        <p:nvSpPr>
          <p:cNvPr id="3" name="Untertitel 2">
            <a:extLst>
              <a:ext uri="{FF2B5EF4-FFF2-40B4-BE49-F238E27FC236}">
                <a16:creationId xmlns:a16="http://schemas.microsoft.com/office/drawing/2014/main" id="{0DE6F6E3-9971-7640-D0B5-3708C11B8AA1}"/>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p>
        </p:txBody>
      </p:sp>
      <p:sp>
        <p:nvSpPr>
          <p:cNvPr id="4" name="Datumsplatzhalter 3">
            <a:extLst>
              <a:ext uri="{FF2B5EF4-FFF2-40B4-BE49-F238E27FC236}">
                <a16:creationId xmlns:a16="http://schemas.microsoft.com/office/drawing/2014/main" id="{CE1BC457-BA33-4FD0-1614-21CB7FCDA0BC}"/>
              </a:ext>
            </a:extLst>
          </p:cNvPr>
          <p:cNvSpPr>
            <a:spLocks noGrp="1"/>
          </p:cNvSpPr>
          <p:nvPr>
            <p:ph type="dt" sz="half" idx="10"/>
          </p:nvPr>
        </p:nvSpPr>
        <p:spPr/>
        <p:txBody>
          <a:bodyPr/>
          <a:lstStyle/>
          <a:p>
            <a:fld id="{DD826AEE-ACBE-47A6-A746-0DFCFC637646}" type="datetimeFigureOut">
              <a:rPr lang="de-DE" smtClean="0"/>
              <a:t>07.04.25</a:t>
            </a:fld>
            <a:endParaRPr lang="de-DE"/>
          </a:p>
        </p:txBody>
      </p:sp>
      <p:sp>
        <p:nvSpPr>
          <p:cNvPr id="5" name="Fußzeilenplatzhalter 4">
            <a:extLst>
              <a:ext uri="{FF2B5EF4-FFF2-40B4-BE49-F238E27FC236}">
                <a16:creationId xmlns:a16="http://schemas.microsoft.com/office/drawing/2014/main" id="{C22E37E0-432E-9F6C-AD58-621AE6481E8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59F54A7-C0EC-3F7D-177F-142F18A495B8}"/>
              </a:ext>
            </a:extLst>
          </p:cNvPr>
          <p:cNvSpPr>
            <a:spLocks noGrp="1"/>
          </p:cNvSpPr>
          <p:nvPr>
            <p:ph type="sldNum" sz="quarter" idx="12"/>
          </p:nvPr>
        </p:nvSpPr>
        <p:spPr/>
        <p:txBody>
          <a:bodyPr/>
          <a:lstStyle/>
          <a:p>
            <a:fld id="{0BC43F95-DCCD-47EA-BABF-D5AFAD701F47}" type="slidenum">
              <a:rPr lang="de-DE" smtClean="0"/>
              <a:t>‹Nr.›</a:t>
            </a:fld>
            <a:endParaRPr lang="de-DE"/>
          </a:p>
        </p:txBody>
      </p:sp>
    </p:spTree>
    <p:extLst>
      <p:ext uri="{BB962C8B-B14F-4D97-AF65-F5344CB8AC3E}">
        <p14:creationId xmlns:p14="http://schemas.microsoft.com/office/powerpoint/2010/main" val="480649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BF91BF-42ED-6E03-3EBE-7F9E5B9ECC60}"/>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A991A8EB-C90C-9A19-D4D8-175718208237}"/>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8A8E3BC-4B9B-9CE2-5A2D-95738CC7C376}"/>
              </a:ext>
            </a:extLst>
          </p:cNvPr>
          <p:cNvSpPr>
            <a:spLocks noGrp="1"/>
          </p:cNvSpPr>
          <p:nvPr>
            <p:ph type="dt" sz="half" idx="10"/>
          </p:nvPr>
        </p:nvSpPr>
        <p:spPr/>
        <p:txBody>
          <a:bodyPr/>
          <a:lstStyle/>
          <a:p>
            <a:fld id="{DD826AEE-ACBE-47A6-A746-0DFCFC637646}" type="datetimeFigureOut">
              <a:rPr lang="de-DE" smtClean="0"/>
              <a:t>07.04.25</a:t>
            </a:fld>
            <a:endParaRPr lang="de-DE"/>
          </a:p>
        </p:txBody>
      </p:sp>
      <p:sp>
        <p:nvSpPr>
          <p:cNvPr id="5" name="Fußzeilenplatzhalter 4">
            <a:extLst>
              <a:ext uri="{FF2B5EF4-FFF2-40B4-BE49-F238E27FC236}">
                <a16:creationId xmlns:a16="http://schemas.microsoft.com/office/drawing/2014/main" id="{710980F6-B311-64CF-9DF0-5B46E2A24DE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C04C353-40C2-AD33-D929-16E4C678E1FC}"/>
              </a:ext>
            </a:extLst>
          </p:cNvPr>
          <p:cNvSpPr>
            <a:spLocks noGrp="1"/>
          </p:cNvSpPr>
          <p:nvPr>
            <p:ph type="sldNum" sz="quarter" idx="12"/>
          </p:nvPr>
        </p:nvSpPr>
        <p:spPr/>
        <p:txBody>
          <a:bodyPr/>
          <a:lstStyle/>
          <a:p>
            <a:fld id="{0BC43F95-DCCD-47EA-BABF-D5AFAD701F47}" type="slidenum">
              <a:rPr lang="de-DE" smtClean="0"/>
              <a:t>‹Nr.›</a:t>
            </a:fld>
            <a:endParaRPr lang="de-DE"/>
          </a:p>
        </p:txBody>
      </p:sp>
    </p:spTree>
    <p:extLst>
      <p:ext uri="{BB962C8B-B14F-4D97-AF65-F5344CB8AC3E}">
        <p14:creationId xmlns:p14="http://schemas.microsoft.com/office/powerpoint/2010/main" val="2833716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002D12A4-D55C-D88B-4858-9E9878D45FC3}"/>
              </a:ext>
            </a:extLst>
          </p:cNvPr>
          <p:cNvSpPr>
            <a:spLocks noGrp="1"/>
          </p:cNvSpPr>
          <p:nvPr>
            <p:ph type="title" orient="vert"/>
          </p:nvPr>
        </p:nvSpPr>
        <p:spPr>
          <a:xfrm>
            <a:off x="6543675" y="365125"/>
            <a:ext cx="1971675"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8766EB6D-D2D2-7020-4B19-EF48C56E2591}"/>
              </a:ext>
            </a:extLst>
          </p:cNvPr>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86EE97C-01C8-C435-FB3D-1DFC9941C1AA}"/>
              </a:ext>
            </a:extLst>
          </p:cNvPr>
          <p:cNvSpPr>
            <a:spLocks noGrp="1"/>
          </p:cNvSpPr>
          <p:nvPr>
            <p:ph type="dt" sz="half" idx="10"/>
          </p:nvPr>
        </p:nvSpPr>
        <p:spPr/>
        <p:txBody>
          <a:bodyPr/>
          <a:lstStyle/>
          <a:p>
            <a:fld id="{DD826AEE-ACBE-47A6-A746-0DFCFC637646}" type="datetimeFigureOut">
              <a:rPr lang="de-DE" smtClean="0"/>
              <a:t>07.04.25</a:t>
            </a:fld>
            <a:endParaRPr lang="de-DE"/>
          </a:p>
        </p:txBody>
      </p:sp>
      <p:sp>
        <p:nvSpPr>
          <p:cNvPr id="5" name="Fußzeilenplatzhalter 4">
            <a:extLst>
              <a:ext uri="{FF2B5EF4-FFF2-40B4-BE49-F238E27FC236}">
                <a16:creationId xmlns:a16="http://schemas.microsoft.com/office/drawing/2014/main" id="{A95A1F86-C36C-31D6-DC04-7E4FBFD5F57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D6A02DD-6553-AD8F-56AA-4007BCBA9B9C}"/>
              </a:ext>
            </a:extLst>
          </p:cNvPr>
          <p:cNvSpPr>
            <a:spLocks noGrp="1"/>
          </p:cNvSpPr>
          <p:nvPr>
            <p:ph type="sldNum" sz="quarter" idx="12"/>
          </p:nvPr>
        </p:nvSpPr>
        <p:spPr/>
        <p:txBody>
          <a:bodyPr/>
          <a:lstStyle/>
          <a:p>
            <a:fld id="{0BC43F95-DCCD-47EA-BABF-D5AFAD701F47}" type="slidenum">
              <a:rPr lang="de-DE" smtClean="0"/>
              <a:t>‹Nr.›</a:t>
            </a:fld>
            <a:endParaRPr lang="de-DE"/>
          </a:p>
        </p:txBody>
      </p:sp>
    </p:spTree>
    <p:extLst>
      <p:ext uri="{BB962C8B-B14F-4D97-AF65-F5344CB8AC3E}">
        <p14:creationId xmlns:p14="http://schemas.microsoft.com/office/powerpoint/2010/main" val="428147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C10440-8109-4E78-3948-9CAF08C50B85}"/>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21254CD6-FD44-BD2D-6657-E5FE69DB3955}"/>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664D90C-6E36-6950-41D8-394D8A5FD7C4}"/>
              </a:ext>
            </a:extLst>
          </p:cNvPr>
          <p:cNvSpPr>
            <a:spLocks noGrp="1"/>
          </p:cNvSpPr>
          <p:nvPr>
            <p:ph type="dt" sz="half" idx="10"/>
          </p:nvPr>
        </p:nvSpPr>
        <p:spPr/>
        <p:txBody>
          <a:bodyPr/>
          <a:lstStyle/>
          <a:p>
            <a:fld id="{DD826AEE-ACBE-47A6-A746-0DFCFC637646}" type="datetimeFigureOut">
              <a:rPr lang="de-DE" smtClean="0"/>
              <a:t>07.04.25</a:t>
            </a:fld>
            <a:endParaRPr lang="de-DE"/>
          </a:p>
        </p:txBody>
      </p:sp>
      <p:sp>
        <p:nvSpPr>
          <p:cNvPr id="5" name="Fußzeilenplatzhalter 4">
            <a:extLst>
              <a:ext uri="{FF2B5EF4-FFF2-40B4-BE49-F238E27FC236}">
                <a16:creationId xmlns:a16="http://schemas.microsoft.com/office/drawing/2014/main" id="{C77D3C08-64C3-393A-2C1D-4A9B5AEC583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1809342-61DF-6E5B-F192-CF5134A14600}"/>
              </a:ext>
            </a:extLst>
          </p:cNvPr>
          <p:cNvSpPr>
            <a:spLocks noGrp="1"/>
          </p:cNvSpPr>
          <p:nvPr>
            <p:ph type="sldNum" sz="quarter" idx="12"/>
          </p:nvPr>
        </p:nvSpPr>
        <p:spPr/>
        <p:txBody>
          <a:bodyPr/>
          <a:lstStyle/>
          <a:p>
            <a:fld id="{0BC43F95-DCCD-47EA-BABF-D5AFAD701F47}" type="slidenum">
              <a:rPr lang="de-DE" smtClean="0"/>
              <a:t>‹Nr.›</a:t>
            </a:fld>
            <a:endParaRPr lang="de-DE"/>
          </a:p>
        </p:txBody>
      </p:sp>
    </p:spTree>
    <p:extLst>
      <p:ext uri="{BB962C8B-B14F-4D97-AF65-F5344CB8AC3E}">
        <p14:creationId xmlns:p14="http://schemas.microsoft.com/office/powerpoint/2010/main" val="557012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401B62-A6C7-9F79-4A0C-060DF4193ECF}"/>
              </a:ext>
            </a:extLst>
          </p:cNvPr>
          <p:cNvSpPr>
            <a:spLocks noGrp="1"/>
          </p:cNvSpPr>
          <p:nvPr>
            <p:ph type="title"/>
          </p:nvPr>
        </p:nvSpPr>
        <p:spPr>
          <a:xfrm>
            <a:off x="623888" y="1709739"/>
            <a:ext cx="7886700" cy="2852737"/>
          </a:xfrm>
        </p:spPr>
        <p:txBody>
          <a:bodyPr anchor="b"/>
          <a:lstStyle>
            <a:lvl1pPr>
              <a:defRPr sz="4500"/>
            </a:lvl1pPr>
          </a:lstStyle>
          <a:p>
            <a:r>
              <a:rPr lang="de-DE"/>
              <a:t>Mastertitelformat bearbeiten</a:t>
            </a:r>
          </a:p>
        </p:txBody>
      </p:sp>
      <p:sp>
        <p:nvSpPr>
          <p:cNvPr id="3" name="Textplatzhalter 2">
            <a:extLst>
              <a:ext uri="{FF2B5EF4-FFF2-40B4-BE49-F238E27FC236}">
                <a16:creationId xmlns:a16="http://schemas.microsoft.com/office/drawing/2014/main" id="{1AF8B89B-34A2-6B45-F2F2-578C91BFAC7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DBBDDD3D-EC9A-BDAB-AEDA-A03E386FCC17}"/>
              </a:ext>
            </a:extLst>
          </p:cNvPr>
          <p:cNvSpPr>
            <a:spLocks noGrp="1"/>
          </p:cNvSpPr>
          <p:nvPr>
            <p:ph type="dt" sz="half" idx="10"/>
          </p:nvPr>
        </p:nvSpPr>
        <p:spPr/>
        <p:txBody>
          <a:bodyPr/>
          <a:lstStyle/>
          <a:p>
            <a:fld id="{DD826AEE-ACBE-47A6-A746-0DFCFC637646}" type="datetimeFigureOut">
              <a:rPr lang="de-DE" smtClean="0"/>
              <a:t>07.04.25</a:t>
            </a:fld>
            <a:endParaRPr lang="de-DE"/>
          </a:p>
        </p:txBody>
      </p:sp>
      <p:sp>
        <p:nvSpPr>
          <p:cNvPr id="5" name="Fußzeilenplatzhalter 4">
            <a:extLst>
              <a:ext uri="{FF2B5EF4-FFF2-40B4-BE49-F238E27FC236}">
                <a16:creationId xmlns:a16="http://schemas.microsoft.com/office/drawing/2014/main" id="{F2E9A822-260C-7423-477F-1707BA53D41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3B89877-4E7B-D0C6-79DF-2BEBF662A8F0}"/>
              </a:ext>
            </a:extLst>
          </p:cNvPr>
          <p:cNvSpPr>
            <a:spLocks noGrp="1"/>
          </p:cNvSpPr>
          <p:nvPr>
            <p:ph type="sldNum" sz="quarter" idx="12"/>
          </p:nvPr>
        </p:nvSpPr>
        <p:spPr/>
        <p:txBody>
          <a:bodyPr/>
          <a:lstStyle/>
          <a:p>
            <a:fld id="{0BC43F95-DCCD-47EA-BABF-D5AFAD701F47}" type="slidenum">
              <a:rPr lang="de-DE" smtClean="0"/>
              <a:t>‹Nr.›</a:t>
            </a:fld>
            <a:endParaRPr lang="de-DE"/>
          </a:p>
        </p:txBody>
      </p:sp>
    </p:spTree>
    <p:extLst>
      <p:ext uri="{BB962C8B-B14F-4D97-AF65-F5344CB8AC3E}">
        <p14:creationId xmlns:p14="http://schemas.microsoft.com/office/powerpoint/2010/main" val="340964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DB1C33-B567-B798-F132-24C08D8B317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AE92EB3F-6ED5-BAE3-C59A-D927862C841B}"/>
              </a:ext>
            </a:extLst>
          </p:cNvPr>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6B2310CB-CA7F-816A-0488-7DF020E0C008}"/>
              </a:ext>
            </a:extLst>
          </p:cNvPr>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65A80B59-C0DB-BFEB-008C-DB7765B33B0D}"/>
              </a:ext>
            </a:extLst>
          </p:cNvPr>
          <p:cNvSpPr>
            <a:spLocks noGrp="1"/>
          </p:cNvSpPr>
          <p:nvPr>
            <p:ph type="dt" sz="half" idx="10"/>
          </p:nvPr>
        </p:nvSpPr>
        <p:spPr/>
        <p:txBody>
          <a:bodyPr/>
          <a:lstStyle/>
          <a:p>
            <a:fld id="{DD826AEE-ACBE-47A6-A746-0DFCFC637646}" type="datetimeFigureOut">
              <a:rPr lang="de-DE" smtClean="0"/>
              <a:t>07.04.25</a:t>
            </a:fld>
            <a:endParaRPr lang="de-DE"/>
          </a:p>
        </p:txBody>
      </p:sp>
      <p:sp>
        <p:nvSpPr>
          <p:cNvPr id="6" name="Fußzeilenplatzhalter 5">
            <a:extLst>
              <a:ext uri="{FF2B5EF4-FFF2-40B4-BE49-F238E27FC236}">
                <a16:creationId xmlns:a16="http://schemas.microsoft.com/office/drawing/2014/main" id="{C71A3183-2717-9D38-32C1-E79729E3E08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AF44A0F-96AB-2A43-C785-7D6F34566E38}"/>
              </a:ext>
            </a:extLst>
          </p:cNvPr>
          <p:cNvSpPr>
            <a:spLocks noGrp="1"/>
          </p:cNvSpPr>
          <p:nvPr>
            <p:ph type="sldNum" sz="quarter" idx="12"/>
          </p:nvPr>
        </p:nvSpPr>
        <p:spPr/>
        <p:txBody>
          <a:bodyPr/>
          <a:lstStyle/>
          <a:p>
            <a:fld id="{0BC43F95-DCCD-47EA-BABF-D5AFAD701F47}" type="slidenum">
              <a:rPr lang="de-DE" smtClean="0"/>
              <a:t>‹Nr.›</a:t>
            </a:fld>
            <a:endParaRPr lang="de-DE"/>
          </a:p>
        </p:txBody>
      </p:sp>
    </p:spTree>
    <p:extLst>
      <p:ext uri="{BB962C8B-B14F-4D97-AF65-F5344CB8AC3E}">
        <p14:creationId xmlns:p14="http://schemas.microsoft.com/office/powerpoint/2010/main" val="1292730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80B85B-D447-64F3-DE6F-700A814FE354}"/>
              </a:ext>
            </a:extLst>
          </p:cNvPr>
          <p:cNvSpPr>
            <a:spLocks noGrp="1"/>
          </p:cNvSpPr>
          <p:nvPr>
            <p:ph type="title"/>
          </p:nvPr>
        </p:nvSpPr>
        <p:spPr>
          <a:xfrm>
            <a:off x="629841" y="365126"/>
            <a:ext cx="78867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9C599A7A-842F-8DC4-76A0-CAE0BDE6583E}"/>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Inhaltsplatzhalter 3">
            <a:extLst>
              <a:ext uri="{FF2B5EF4-FFF2-40B4-BE49-F238E27FC236}">
                <a16:creationId xmlns:a16="http://schemas.microsoft.com/office/drawing/2014/main" id="{EF905D1B-2B35-EAE3-00EC-CBB544409511}"/>
              </a:ext>
            </a:extLst>
          </p:cNvPr>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2444B058-28DE-0C72-2989-2D818C22BBF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Inhaltsplatzhalter 5">
            <a:extLst>
              <a:ext uri="{FF2B5EF4-FFF2-40B4-BE49-F238E27FC236}">
                <a16:creationId xmlns:a16="http://schemas.microsoft.com/office/drawing/2014/main" id="{D5FDFF8B-9B83-98A8-1B4F-8AD1C59D911B}"/>
              </a:ext>
            </a:extLst>
          </p:cNvPr>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9CBCEB4D-2D25-E397-A559-D582298A6B9E}"/>
              </a:ext>
            </a:extLst>
          </p:cNvPr>
          <p:cNvSpPr>
            <a:spLocks noGrp="1"/>
          </p:cNvSpPr>
          <p:nvPr>
            <p:ph type="dt" sz="half" idx="10"/>
          </p:nvPr>
        </p:nvSpPr>
        <p:spPr/>
        <p:txBody>
          <a:bodyPr/>
          <a:lstStyle/>
          <a:p>
            <a:fld id="{DD826AEE-ACBE-47A6-A746-0DFCFC637646}" type="datetimeFigureOut">
              <a:rPr lang="de-DE" smtClean="0"/>
              <a:t>07.04.25</a:t>
            </a:fld>
            <a:endParaRPr lang="de-DE"/>
          </a:p>
        </p:txBody>
      </p:sp>
      <p:sp>
        <p:nvSpPr>
          <p:cNvPr id="8" name="Fußzeilenplatzhalter 7">
            <a:extLst>
              <a:ext uri="{FF2B5EF4-FFF2-40B4-BE49-F238E27FC236}">
                <a16:creationId xmlns:a16="http://schemas.microsoft.com/office/drawing/2014/main" id="{5FADA760-0B37-69C2-82B3-E30D46A9E169}"/>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D34234E5-3379-CF9C-3E77-6F3E81C2B91C}"/>
              </a:ext>
            </a:extLst>
          </p:cNvPr>
          <p:cNvSpPr>
            <a:spLocks noGrp="1"/>
          </p:cNvSpPr>
          <p:nvPr>
            <p:ph type="sldNum" sz="quarter" idx="12"/>
          </p:nvPr>
        </p:nvSpPr>
        <p:spPr/>
        <p:txBody>
          <a:bodyPr/>
          <a:lstStyle/>
          <a:p>
            <a:fld id="{0BC43F95-DCCD-47EA-BABF-D5AFAD701F47}" type="slidenum">
              <a:rPr lang="de-DE" smtClean="0"/>
              <a:t>‹Nr.›</a:t>
            </a:fld>
            <a:endParaRPr lang="de-DE"/>
          </a:p>
        </p:txBody>
      </p:sp>
    </p:spTree>
    <p:extLst>
      <p:ext uri="{BB962C8B-B14F-4D97-AF65-F5344CB8AC3E}">
        <p14:creationId xmlns:p14="http://schemas.microsoft.com/office/powerpoint/2010/main" val="735076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C56576-E838-5091-D7D2-76C4551C9E41}"/>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A89CDAB1-C35F-B6B3-CDA9-F69CBA8259CD}"/>
              </a:ext>
            </a:extLst>
          </p:cNvPr>
          <p:cNvSpPr>
            <a:spLocks noGrp="1"/>
          </p:cNvSpPr>
          <p:nvPr>
            <p:ph type="dt" sz="half" idx="10"/>
          </p:nvPr>
        </p:nvSpPr>
        <p:spPr/>
        <p:txBody>
          <a:bodyPr/>
          <a:lstStyle/>
          <a:p>
            <a:fld id="{DD826AEE-ACBE-47A6-A746-0DFCFC637646}" type="datetimeFigureOut">
              <a:rPr lang="de-DE" smtClean="0"/>
              <a:t>07.04.25</a:t>
            </a:fld>
            <a:endParaRPr lang="de-DE"/>
          </a:p>
        </p:txBody>
      </p:sp>
      <p:sp>
        <p:nvSpPr>
          <p:cNvPr id="4" name="Fußzeilenplatzhalter 3">
            <a:extLst>
              <a:ext uri="{FF2B5EF4-FFF2-40B4-BE49-F238E27FC236}">
                <a16:creationId xmlns:a16="http://schemas.microsoft.com/office/drawing/2014/main" id="{4B6D22F3-6395-C175-C0EE-121A470B86D9}"/>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6B155DE6-AF17-6F96-543E-5EC0692EA441}"/>
              </a:ext>
            </a:extLst>
          </p:cNvPr>
          <p:cNvSpPr>
            <a:spLocks noGrp="1"/>
          </p:cNvSpPr>
          <p:nvPr>
            <p:ph type="sldNum" sz="quarter" idx="12"/>
          </p:nvPr>
        </p:nvSpPr>
        <p:spPr/>
        <p:txBody>
          <a:bodyPr/>
          <a:lstStyle/>
          <a:p>
            <a:fld id="{0BC43F95-DCCD-47EA-BABF-D5AFAD701F47}" type="slidenum">
              <a:rPr lang="de-DE" smtClean="0"/>
              <a:t>‹Nr.›</a:t>
            </a:fld>
            <a:endParaRPr lang="de-DE"/>
          </a:p>
        </p:txBody>
      </p:sp>
    </p:spTree>
    <p:extLst>
      <p:ext uri="{BB962C8B-B14F-4D97-AF65-F5344CB8AC3E}">
        <p14:creationId xmlns:p14="http://schemas.microsoft.com/office/powerpoint/2010/main" val="76175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54725763-6385-E062-7A3E-6419D6913023}"/>
              </a:ext>
            </a:extLst>
          </p:cNvPr>
          <p:cNvSpPr>
            <a:spLocks noGrp="1"/>
          </p:cNvSpPr>
          <p:nvPr>
            <p:ph type="dt" sz="half" idx="10"/>
          </p:nvPr>
        </p:nvSpPr>
        <p:spPr/>
        <p:txBody>
          <a:bodyPr/>
          <a:lstStyle/>
          <a:p>
            <a:fld id="{DD826AEE-ACBE-47A6-A746-0DFCFC637646}" type="datetimeFigureOut">
              <a:rPr lang="de-DE" smtClean="0"/>
              <a:t>07.04.25</a:t>
            </a:fld>
            <a:endParaRPr lang="de-DE"/>
          </a:p>
        </p:txBody>
      </p:sp>
      <p:sp>
        <p:nvSpPr>
          <p:cNvPr id="3" name="Fußzeilenplatzhalter 2">
            <a:extLst>
              <a:ext uri="{FF2B5EF4-FFF2-40B4-BE49-F238E27FC236}">
                <a16:creationId xmlns:a16="http://schemas.microsoft.com/office/drawing/2014/main" id="{C4A9300E-C98C-1787-996C-80B62E953642}"/>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3C7B0EDD-EE91-1A33-D0FB-FD5628D06B36}"/>
              </a:ext>
            </a:extLst>
          </p:cNvPr>
          <p:cNvSpPr>
            <a:spLocks noGrp="1"/>
          </p:cNvSpPr>
          <p:nvPr>
            <p:ph type="sldNum" sz="quarter" idx="12"/>
          </p:nvPr>
        </p:nvSpPr>
        <p:spPr/>
        <p:txBody>
          <a:bodyPr/>
          <a:lstStyle/>
          <a:p>
            <a:fld id="{0BC43F95-DCCD-47EA-BABF-D5AFAD701F47}" type="slidenum">
              <a:rPr lang="de-DE" smtClean="0"/>
              <a:t>‹Nr.›</a:t>
            </a:fld>
            <a:endParaRPr lang="de-DE"/>
          </a:p>
        </p:txBody>
      </p:sp>
    </p:spTree>
    <p:extLst>
      <p:ext uri="{BB962C8B-B14F-4D97-AF65-F5344CB8AC3E}">
        <p14:creationId xmlns:p14="http://schemas.microsoft.com/office/powerpoint/2010/main" val="3657384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C99388-DF98-A896-B1EC-CAA3723612A5}"/>
              </a:ext>
            </a:extLst>
          </p:cNvPr>
          <p:cNvSpPr>
            <a:spLocks noGrp="1"/>
          </p:cNvSpPr>
          <p:nvPr>
            <p:ph type="title"/>
          </p:nvPr>
        </p:nvSpPr>
        <p:spPr>
          <a:xfrm>
            <a:off x="629841" y="457200"/>
            <a:ext cx="2949178" cy="1600200"/>
          </a:xfrm>
        </p:spPr>
        <p:txBody>
          <a:bodyPr anchor="b"/>
          <a:lstStyle>
            <a:lvl1pPr>
              <a:defRPr sz="2400"/>
            </a:lvl1pPr>
          </a:lstStyle>
          <a:p>
            <a:r>
              <a:rPr lang="de-DE"/>
              <a:t>Mastertitelformat bearbeiten</a:t>
            </a:r>
          </a:p>
        </p:txBody>
      </p:sp>
      <p:sp>
        <p:nvSpPr>
          <p:cNvPr id="3" name="Inhaltsplatzhalter 2">
            <a:extLst>
              <a:ext uri="{FF2B5EF4-FFF2-40B4-BE49-F238E27FC236}">
                <a16:creationId xmlns:a16="http://schemas.microsoft.com/office/drawing/2014/main" id="{4A7140EA-8C51-49E4-6F21-ADFF9BB023D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351DBD39-FFED-15EB-D7F7-EB597344ECB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umsplatzhalter 4">
            <a:extLst>
              <a:ext uri="{FF2B5EF4-FFF2-40B4-BE49-F238E27FC236}">
                <a16:creationId xmlns:a16="http://schemas.microsoft.com/office/drawing/2014/main" id="{05BC4368-463C-B8D3-4073-6F7FC4274D7B}"/>
              </a:ext>
            </a:extLst>
          </p:cNvPr>
          <p:cNvSpPr>
            <a:spLocks noGrp="1"/>
          </p:cNvSpPr>
          <p:nvPr>
            <p:ph type="dt" sz="half" idx="10"/>
          </p:nvPr>
        </p:nvSpPr>
        <p:spPr/>
        <p:txBody>
          <a:bodyPr/>
          <a:lstStyle/>
          <a:p>
            <a:fld id="{DD826AEE-ACBE-47A6-A746-0DFCFC637646}" type="datetimeFigureOut">
              <a:rPr lang="de-DE" smtClean="0"/>
              <a:t>07.04.25</a:t>
            </a:fld>
            <a:endParaRPr lang="de-DE"/>
          </a:p>
        </p:txBody>
      </p:sp>
      <p:sp>
        <p:nvSpPr>
          <p:cNvPr id="6" name="Fußzeilenplatzhalter 5">
            <a:extLst>
              <a:ext uri="{FF2B5EF4-FFF2-40B4-BE49-F238E27FC236}">
                <a16:creationId xmlns:a16="http://schemas.microsoft.com/office/drawing/2014/main" id="{E02C83BB-7BFE-394B-BFAC-F0433F8344E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30119FC-E001-46B5-7457-799D8D77668A}"/>
              </a:ext>
            </a:extLst>
          </p:cNvPr>
          <p:cNvSpPr>
            <a:spLocks noGrp="1"/>
          </p:cNvSpPr>
          <p:nvPr>
            <p:ph type="sldNum" sz="quarter" idx="12"/>
          </p:nvPr>
        </p:nvSpPr>
        <p:spPr/>
        <p:txBody>
          <a:bodyPr/>
          <a:lstStyle/>
          <a:p>
            <a:fld id="{0BC43F95-DCCD-47EA-BABF-D5AFAD701F47}" type="slidenum">
              <a:rPr lang="de-DE" smtClean="0"/>
              <a:t>‹Nr.›</a:t>
            </a:fld>
            <a:endParaRPr lang="de-DE"/>
          </a:p>
        </p:txBody>
      </p:sp>
    </p:spTree>
    <p:extLst>
      <p:ext uri="{BB962C8B-B14F-4D97-AF65-F5344CB8AC3E}">
        <p14:creationId xmlns:p14="http://schemas.microsoft.com/office/powerpoint/2010/main" val="281931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651CE6-20AE-4672-5CB2-9EEAFE0CEFCB}"/>
              </a:ext>
            </a:extLst>
          </p:cNvPr>
          <p:cNvSpPr>
            <a:spLocks noGrp="1"/>
          </p:cNvSpPr>
          <p:nvPr>
            <p:ph type="title"/>
          </p:nvPr>
        </p:nvSpPr>
        <p:spPr>
          <a:xfrm>
            <a:off x="629841" y="457200"/>
            <a:ext cx="2949178" cy="1600200"/>
          </a:xfrm>
        </p:spPr>
        <p:txBody>
          <a:bodyPr anchor="b"/>
          <a:lstStyle>
            <a:lvl1pPr>
              <a:defRPr sz="2400"/>
            </a:lvl1pPr>
          </a:lstStyle>
          <a:p>
            <a:r>
              <a:rPr lang="de-DE"/>
              <a:t>Mastertitelformat bearbeiten</a:t>
            </a:r>
          </a:p>
        </p:txBody>
      </p:sp>
      <p:sp>
        <p:nvSpPr>
          <p:cNvPr id="3" name="Bildplatzhalter 2">
            <a:extLst>
              <a:ext uri="{FF2B5EF4-FFF2-40B4-BE49-F238E27FC236}">
                <a16:creationId xmlns:a16="http://schemas.microsoft.com/office/drawing/2014/main" id="{7C64F440-90D0-99FD-01BA-055582F4DE11}"/>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de-DE"/>
          </a:p>
        </p:txBody>
      </p:sp>
      <p:sp>
        <p:nvSpPr>
          <p:cNvPr id="4" name="Textplatzhalter 3">
            <a:extLst>
              <a:ext uri="{FF2B5EF4-FFF2-40B4-BE49-F238E27FC236}">
                <a16:creationId xmlns:a16="http://schemas.microsoft.com/office/drawing/2014/main" id="{2BCBCA79-7F78-3A84-2CE7-7F5A4CBB3A8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umsplatzhalter 4">
            <a:extLst>
              <a:ext uri="{FF2B5EF4-FFF2-40B4-BE49-F238E27FC236}">
                <a16:creationId xmlns:a16="http://schemas.microsoft.com/office/drawing/2014/main" id="{ADB09F8E-B0AF-665F-C288-7E8A45C8781A}"/>
              </a:ext>
            </a:extLst>
          </p:cNvPr>
          <p:cNvSpPr>
            <a:spLocks noGrp="1"/>
          </p:cNvSpPr>
          <p:nvPr>
            <p:ph type="dt" sz="half" idx="10"/>
          </p:nvPr>
        </p:nvSpPr>
        <p:spPr/>
        <p:txBody>
          <a:bodyPr/>
          <a:lstStyle/>
          <a:p>
            <a:fld id="{DD826AEE-ACBE-47A6-A746-0DFCFC637646}" type="datetimeFigureOut">
              <a:rPr lang="de-DE" smtClean="0"/>
              <a:t>07.04.25</a:t>
            </a:fld>
            <a:endParaRPr lang="de-DE"/>
          </a:p>
        </p:txBody>
      </p:sp>
      <p:sp>
        <p:nvSpPr>
          <p:cNvPr id="6" name="Fußzeilenplatzhalter 5">
            <a:extLst>
              <a:ext uri="{FF2B5EF4-FFF2-40B4-BE49-F238E27FC236}">
                <a16:creationId xmlns:a16="http://schemas.microsoft.com/office/drawing/2014/main" id="{A77E1ABB-5968-648B-231C-1FD170A8020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4B19F59-B2E3-C436-7E1C-88576EB6AC2D}"/>
              </a:ext>
            </a:extLst>
          </p:cNvPr>
          <p:cNvSpPr>
            <a:spLocks noGrp="1"/>
          </p:cNvSpPr>
          <p:nvPr>
            <p:ph type="sldNum" sz="quarter" idx="12"/>
          </p:nvPr>
        </p:nvSpPr>
        <p:spPr/>
        <p:txBody>
          <a:bodyPr/>
          <a:lstStyle/>
          <a:p>
            <a:fld id="{0BC43F95-DCCD-47EA-BABF-D5AFAD701F47}" type="slidenum">
              <a:rPr lang="de-DE" smtClean="0"/>
              <a:t>‹Nr.›</a:t>
            </a:fld>
            <a:endParaRPr lang="de-DE"/>
          </a:p>
        </p:txBody>
      </p:sp>
    </p:spTree>
    <p:extLst>
      <p:ext uri="{BB962C8B-B14F-4D97-AF65-F5344CB8AC3E}">
        <p14:creationId xmlns:p14="http://schemas.microsoft.com/office/powerpoint/2010/main" val="3196127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4827E093-2A65-C806-39A7-88A16A46A5B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B5E662EE-FD46-6346-CF2F-EFED3006033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F8FC107-8B75-AA6E-ABBC-AA71EE7F6589}"/>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D826AEE-ACBE-47A6-A746-0DFCFC637646}" type="datetimeFigureOut">
              <a:rPr lang="de-DE" smtClean="0"/>
              <a:t>07.04.25</a:t>
            </a:fld>
            <a:endParaRPr lang="de-DE"/>
          </a:p>
        </p:txBody>
      </p:sp>
      <p:sp>
        <p:nvSpPr>
          <p:cNvPr id="5" name="Fußzeilenplatzhalter 4">
            <a:extLst>
              <a:ext uri="{FF2B5EF4-FFF2-40B4-BE49-F238E27FC236}">
                <a16:creationId xmlns:a16="http://schemas.microsoft.com/office/drawing/2014/main" id="{87727BA5-8225-8DCA-79DB-32DD1FF0F35E}"/>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7E31664F-FC4A-063A-05D3-2C7FF957AD7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BC43F95-DCCD-47EA-BABF-D5AFAD701F47}" type="slidenum">
              <a:rPr lang="de-DE" smtClean="0"/>
              <a:t>‹Nr.›</a:t>
            </a:fld>
            <a:endParaRPr lang="de-DE"/>
          </a:p>
        </p:txBody>
      </p:sp>
    </p:spTree>
    <p:extLst>
      <p:ext uri="{BB962C8B-B14F-4D97-AF65-F5344CB8AC3E}">
        <p14:creationId xmlns:p14="http://schemas.microsoft.com/office/powerpoint/2010/main" val="3159549098"/>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johanna.tewes@abk-stuttgart.d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bstrakte verschwommene öffentliche Bibliothek mit Bücherregalen">
            <a:extLst>
              <a:ext uri="{FF2B5EF4-FFF2-40B4-BE49-F238E27FC236}">
                <a16:creationId xmlns:a16="http://schemas.microsoft.com/office/drawing/2014/main" id="{ABB66F6A-59D7-47ED-82FE-90119BA43227}"/>
              </a:ext>
            </a:extLst>
          </p:cNvPr>
          <p:cNvPicPr>
            <a:picLocks noChangeAspect="1"/>
          </p:cNvPicPr>
          <p:nvPr/>
        </p:nvPicPr>
        <p:blipFill rotWithShape="1">
          <a:blip r:embed="rId2">
            <a:alphaModFix amt="40000"/>
          </a:blip>
          <a:srcRect r="10999" b="-1"/>
          <a:stretch/>
        </p:blipFill>
        <p:spPr>
          <a:xfrm>
            <a:off x="20" y="10"/>
            <a:ext cx="9143980" cy="6857990"/>
          </a:xfrm>
          <a:prstGeom prst="rect">
            <a:avLst/>
          </a:prstGeom>
        </p:spPr>
      </p:pic>
      <p:sp>
        <p:nvSpPr>
          <p:cNvPr id="2" name="Titel 1"/>
          <p:cNvSpPr>
            <a:spLocks noGrp="1"/>
          </p:cNvSpPr>
          <p:nvPr>
            <p:ph type="ctrTitle"/>
          </p:nvPr>
        </p:nvSpPr>
        <p:spPr>
          <a:xfrm>
            <a:off x="866216" y="2099733"/>
            <a:ext cx="6619243" cy="2677648"/>
          </a:xfrm>
        </p:spPr>
        <p:txBody>
          <a:bodyPr>
            <a:normAutofit fontScale="90000"/>
          </a:bodyPr>
          <a:lstStyle/>
          <a:p>
            <a:r>
              <a:rPr lang="de-DE" b="1" dirty="0">
                <a:solidFill>
                  <a:schemeClr val="tx1"/>
                </a:solidFill>
              </a:rPr>
              <a:t>Seminar: FD W1 - Schwerpunkt Fachdidaktik 1 – Grundlagen fachdidaktischer Forschung (</a:t>
            </a:r>
            <a:r>
              <a:rPr lang="de-DE" b="1" dirty="0" err="1">
                <a:solidFill>
                  <a:schemeClr val="tx1"/>
                </a:solidFill>
              </a:rPr>
              <a:t>Wahlpflichtmodul</a:t>
            </a:r>
            <a:r>
              <a:rPr lang="de-DE" b="1" dirty="0">
                <a:solidFill>
                  <a:schemeClr val="tx1"/>
                </a:solidFill>
              </a:rPr>
              <a:t>)</a:t>
            </a:r>
            <a:br>
              <a:rPr lang="de-DE" b="1" dirty="0">
                <a:solidFill>
                  <a:schemeClr val="tx1"/>
                </a:solidFill>
              </a:rPr>
            </a:br>
            <a:endParaRPr lang="de-DE" b="1" dirty="0">
              <a:solidFill>
                <a:schemeClr val="tx1"/>
              </a:solidFill>
            </a:endParaRPr>
          </a:p>
        </p:txBody>
      </p:sp>
      <p:sp>
        <p:nvSpPr>
          <p:cNvPr id="3" name="Untertitel 2"/>
          <p:cNvSpPr>
            <a:spLocks noGrp="1"/>
          </p:cNvSpPr>
          <p:nvPr>
            <p:ph type="subTitle" idx="1"/>
          </p:nvPr>
        </p:nvSpPr>
        <p:spPr>
          <a:xfrm>
            <a:off x="866216" y="4777380"/>
            <a:ext cx="6619243" cy="861420"/>
          </a:xfrm>
        </p:spPr>
        <p:txBody>
          <a:bodyPr>
            <a:normAutofit/>
          </a:bodyPr>
          <a:lstStyle/>
          <a:p>
            <a:r>
              <a:rPr lang="de-DE" dirty="0">
                <a:solidFill>
                  <a:schemeClr val="tx1"/>
                </a:solidFill>
              </a:rPr>
              <a:t>Prof. Dr. Johanna Tewes</a:t>
            </a:r>
          </a:p>
          <a:p>
            <a:r>
              <a:rPr lang="de-DE" dirty="0">
                <a:solidFill>
                  <a:schemeClr val="tx1"/>
                </a:solidFill>
              </a:rPr>
              <a:t>1. Sitzung, 7. April 2025</a:t>
            </a:r>
          </a:p>
        </p:txBody>
      </p:sp>
    </p:spTree>
    <p:extLst>
      <p:ext uri="{BB962C8B-B14F-4D97-AF65-F5344CB8AC3E}">
        <p14:creationId xmlns:p14="http://schemas.microsoft.com/office/powerpoint/2010/main" val="131683854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el 2"/>
          <p:cNvSpPr>
            <a:spLocks noGrp="1"/>
          </p:cNvSpPr>
          <p:nvPr>
            <p:ph type="title"/>
          </p:nvPr>
        </p:nvSpPr>
        <p:spPr>
          <a:xfrm>
            <a:off x="480060" y="325369"/>
            <a:ext cx="3276451" cy="1956841"/>
          </a:xfrm>
        </p:spPr>
        <p:txBody>
          <a:bodyPr anchor="b">
            <a:normAutofit/>
          </a:bodyPr>
          <a:lstStyle/>
          <a:p>
            <a:r>
              <a:rPr lang="de-DE" sz="4300"/>
              <a:t>Was wir heute machen</a:t>
            </a:r>
          </a:p>
        </p:txBody>
      </p:sp>
      <p:sp>
        <p:nvSpPr>
          <p:cNvPr id="25"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60" y="2586994"/>
            <a:ext cx="2606040" cy="18288"/>
          </a:xfrm>
          <a:custGeom>
            <a:avLst/>
            <a:gdLst>
              <a:gd name="connsiteX0" fmla="*/ 0 w 2606040"/>
              <a:gd name="connsiteY0" fmla="*/ 0 h 18288"/>
              <a:gd name="connsiteX1" fmla="*/ 625450 w 2606040"/>
              <a:gd name="connsiteY1" fmla="*/ 0 h 18288"/>
              <a:gd name="connsiteX2" fmla="*/ 1224839 w 2606040"/>
              <a:gd name="connsiteY2" fmla="*/ 0 h 18288"/>
              <a:gd name="connsiteX3" fmla="*/ 1824228 w 2606040"/>
              <a:gd name="connsiteY3" fmla="*/ 0 h 18288"/>
              <a:gd name="connsiteX4" fmla="*/ 2606040 w 2606040"/>
              <a:gd name="connsiteY4" fmla="*/ 0 h 18288"/>
              <a:gd name="connsiteX5" fmla="*/ 2606040 w 2606040"/>
              <a:gd name="connsiteY5" fmla="*/ 18288 h 18288"/>
              <a:gd name="connsiteX6" fmla="*/ 1902409 w 2606040"/>
              <a:gd name="connsiteY6" fmla="*/ 18288 h 18288"/>
              <a:gd name="connsiteX7" fmla="*/ 1276960 w 2606040"/>
              <a:gd name="connsiteY7" fmla="*/ 18288 h 18288"/>
              <a:gd name="connsiteX8" fmla="*/ 677570 w 2606040"/>
              <a:gd name="connsiteY8" fmla="*/ 18288 h 18288"/>
              <a:gd name="connsiteX9" fmla="*/ 0 w 2606040"/>
              <a:gd name="connsiteY9" fmla="*/ 18288 h 18288"/>
              <a:gd name="connsiteX10" fmla="*/ 0 w 2606040"/>
              <a:gd name="connsiteY10" fmla="*/ 0 h 18288"/>
              <a:gd name="connsiteX0" fmla="*/ 0 w 2606040"/>
              <a:gd name="connsiteY0" fmla="*/ 0 h 18288"/>
              <a:gd name="connsiteX1" fmla="*/ 599389 w 2606040"/>
              <a:gd name="connsiteY1" fmla="*/ 0 h 18288"/>
              <a:gd name="connsiteX2" fmla="*/ 1303020 w 2606040"/>
              <a:gd name="connsiteY2" fmla="*/ 0 h 18288"/>
              <a:gd name="connsiteX3" fmla="*/ 1876349 w 2606040"/>
              <a:gd name="connsiteY3" fmla="*/ 0 h 18288"/>
              <a:gd name="connsiteX4" fmla="*/ 2606040 w 2606040"/>
              <a:gd name="connsiteY4" fmla="*/ 0 h 18288"/>
              <a:gd name="connsiteX5" fmla="*/ 2606040 w 2606040"/>
              <a:gd name="connsiteY5" fmla="*/ 18288 h 18288"/>
              <a:gd name="connsiteX6" fmla="*/ 1980590 w 2606040"/>
              <a:gd name="connsiteY6" fmla="*/ 18288 h 18288"/>
              <a:gd name="connsiteX7" fmla="*/ 1276960 w 2606040"/>
              <a:gd name="connsiteY7" fmla="*/ 18288 h 18288"/>
              <a:gd name="connsiteX8" fmla="*/ 651510 w 2606040"/>
              <a:gd name="connsiteY8" fmla="*/ 18288 h 18288"/>
              <a:gd name="connsiteX9" fmla="*/ 0 w 2606040"/>
              <a:gd name="connsiteY9" fmla="*/ 18288 h 18288"/>
              <a:gd name="connsiteX10" fmla="*/ 0 w 2606040"/>
              <a:gd name="connsiteY10" fmla="*/ 0 h 18288"/>
              <a:gd name="connsiteX0" fmla="*/ 0 w 2606040"/>
              <a:gd name="connsiteY0" fmla="*/ 0 h 18288"/>
              <a:gd name="connsiteX1" fmla="*/ 625450 w 2606040"/>
              <a:gd name="connsiteY1" fmla="*/ 0 h 18288"/>
              <a:gd name="connsiteX2" fmla="*/ 1224839 w 2606040"/>
              <a:gd name="connsiteY2" fmla="*/ 0 h 18288"/>
              <a:gd name="connsiteX3" fmla="*/ 1824228 w 2606040"/>
              <a:gd name="connsiteY3" fmla="*/ 0 h 18288"/>
              <a:gd name="connsiteX4" fmla="*/ 2606040 w 2606040"/>
              <a:gd name="connsiteY4" fmla="*/ 0 h 18288"/>
              <a:gd name="connsiteX5" fmla="*/ 2606040 w 2606040"/>
              <a:gd name="connsiteY5" fmla="*/ 18288 h 18288"/>
              <a:gd name="connsiteX6" fmla="*/ 1902409 w 2606040"/>
              <a:gd name="connsiteY6" fmla="*/ 18288 h 18288"/>
              <a:gd name="connsiteX7" fmla="*/ 1276960 w 2606040"/>
              <a:gd name="connsiteY7" fmla="*/ 18288 h 18288"/>
              <a:gd name="connsiteX8" fmla="*/ 677570 w 2606040"/>
              <a:gd name="connsiteY8" fmla="*/ 18288 h 18288"/>
              <a:gd name="connsiteX9" fmla="*/ 0 w 2606040"/>
              <a:gd name="connsiteY9" fmla="*/ 18288 h 18288"/>
              <a:gd name="connsiteX10" fmla="*/ 0 w 2606040"/>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06040" h="18288" fill="none" extrusionOk="0">
                <a:moveTo>
                  <a:pt x="0" y="0"/>
                </a:moveTo>
                <a:cubicBezTo>
                  <a:pt x="214274" y="-51744"/>
                  <a:pt x="457389" y="-17977"/>
                  <a:pt x="625450" y="0"/>
                </a:cubicBezTo>
                <a:cubicBezTo>
                  <a:pt x="922215" y="-16652"/>
                  <a:pt x="964290" y="9468"/>
                  <a:pt x="1224839" y="0"/>
                </a:cubicBezTo>
                <a:cubicBezTo>
                  <a:pt x="1485882" y="-3336"/>
                  <a:pt x="1555486" y="6448"/>
                  <a:pt x="1824228" y="0"/>
                </a:cubicBezTo>
                <a:cubicBezTo>
                  <a:pt x="2067241" y="-98895"/>
                  <a:pt x="2309648" y="-24358"/>
                  <a:pt x="2606040" y="0"/>
                </a:cubicBezTo>
                <a:cubicBezTo>
                  <a:pt x="2606236" y="4653"/>
                  <a:pt x="2607558" y="13043"/>
                  <a:pt x="2606040" y="18288"/>
                </a:cubicBezTo>
                <a:cubicBezTo>
                  <a:pt x="2265682" y="49094"/>
                  <a:pt x="2190890" y="-3497"/>
                  <a:pt x="1902409" y="18288"/>
                </a:cubicBezTo>
                <a:cubicBezTo>
                  <a:pt x="1638981" y="45412"/>
                  <a:pt x="1479694" y="-37676"/>
                  <a:pt x="1276960" y="18288"/>
                </a:cubicBezTo>
                <a:cubicBezTo>
                  <a:pt x="1056748" y="-31952"/>
                  <a:pt x="827868" y="-16960"/>
                  <a:pt x="677570" y="18288"/>
                </a:cubicBezTo>
                <a:cubicBezTo>
                  <a:pt x="440636" y="24985"/>
                  <a:pt x="168985" y="86196"/>
                  <a:pt x="0" y="18288"/>
                </a:cubicBezTo>
                <a:cubicBezTo>
                  <a:pt x="1662" y="13727"/>
                  <a:pt x="500" y="4684"/>
                  <a:pt x="0" y="0"/>
                </a:cubicBezTo>
                <a:close/>
              </a:path>
              <a:path w="2606040" h="18288" stroke="0" extrusionOk="0">
                <a:moveTo>
                  <a:pt x="0" y="0"/>
                </a:moveTo>
                <a:cubicBezTo>
                  <a:pt x="201569" y="30259"/>
                  <a:pt x="323342" y="-14289"/>
                  <a:pt x="599389" y="0"/>
                </a:cubicBezTo>
                <a:cubicBezTo>
                  <a:pt x="842972" y="33846"/>
                  <a:pt x="970103" y="37249"/>
                  <a:pt x="1303020" y="0"/>
                </a:cubicBezTo>
                <a:cubicBezTo>
                  <a:pt x="1634929" y="-2334"/>
                  <a:pt x="1720786" y="7464"/>
                  <a:pt x="1876349" y="0"/>
                </a:cubicBezTo>
                <a:cubicBezTo>
                  <a:pt x="1997128" y="-15200"/>
                  <a:pt x="2459405" y="-25783"/>
                  <a:pt x="2606040" y="0"/>
                </a:cubicBezTo>
                <a:cubicBezTo>
                  <a:pt x="2606160" y="7647"/>
                  <a:pt x="2606753" y="14434"/>
                  <a:pt x="2606040" y="18288"/>
                </a:cubicBezTo>
                <a:cubicBezTo>
                  <a:pt x="2345020" y="29396"/>
                  <a:pt x="2169119" y="7590"/>
                  <a:pt x="1980590" y="18288"/>
                </a:cubicBezTo>
                <a:cubicBezTo>
                  <a:pt x="1784834" y="-40439"/>
                  <a:pt x="1529756" y="24626"/>
                  <a:pt x="1276960" y="18288"/>
                </a:cubicBezTo>
                <a:cubicBezTo>
                  <a:pt x="1109432" y="-22689"/>
                  <a:pt x="882088" y="33857"/>
                  <a:pt x="651510" y="18288"/>
                </a:cubicBezTo>
                <a:cubicBezTo>
                  <a:pt x="429352" y="-24003"/>
                  <a:pt x="143627" y="-60680"/>
                  <a:pt x="0" y="18288"/>
                </a:cubicBezTo>
                <a:cubicBezTo>
                  <a:pt x="289" y="9707"/>
                  <a:pt x="142" y="6233"/>
                  <a:pt x="0" y="0"/>
                </a:cubicBezTo>
                <a:close/>
              </a:path>
              <a:path w="2606040" h="18288" fill="none" stroke="0" extrusionOk="0">
                <a:moveTo>
                  <a:pt x="0" y="0"/>
                </a:moveTo>
                <a:cubicBezTo>
                  <a:pt x="203739" y="14752"/>
                  <a:pt x="355273" y="-16688"/>
                  <a:pt x="625450" y="0"/>
                </a:cubicBezTo>
                <a:cubicBezTo>
                  <a:pt x="926263" y="4506"/>
                  <a:pt x="962979" y="13174"/>
                  <a:pt x="1224839" y="0"/>
                </a:cubicBezTo>
                <a:cubicBezTo>
                  <a:pt x="1476396" y="-27175"/>
                  <a:pt x="1575111" y="20804"/>
                  <a:pt x="1824228" y="0"/>
                </a:cubicBezTo>
                <a:cubicBezTo>
                  <a:pt x="2059838" y="5919"/>
                  <a:pt x="2305403" y="-61960"/>
                  <a:pt x="2606040" y="0"/>
                </a:cubicBezTo>
                <a:cubicBezTo>
                  <a:pt x="2605704" y="2381"/>
                  <a:pt x="2606506" y="11477"/>
                  <a:pt x="2606040" y="18288"/>
                </a:cubicBezTo>
                <a:cubicBezTo>
                  <a:pt x="2232426" y="34025"/>
                  <a:pt x="2172455" y="-6331"/>
                  <a:pt x="1902409" y="18288"/>
                </a:cubicBezTo>
                <a:cubicBezTo>
                  <a:pt x="1631729" y="65021"/>
                  <a:pt x="1469285" y="-4894"/>
                  <a:pt x="1276960" y="18288"/>
                </a:cubicBezTo>
                <a:cubicBezTo>
                  <a:pt x="1021708" y="77331"/>
                  <a:pt x="903559" y="-48804"/>
                  <a:pt x="677570" y="18288"/>
                </a:cubicBezTo>
                <a:cubicBezTo>
                  <a:pt x="484348" y="22995"/>
                  <a:pt x="165487" y="35896"/>
                  <a:pt x="0" y="18288"/>
                </a:cubicBezTo>
                <a:cubicBezTo>
                  <a:pt x="797" y="13510"/>
                  <a:pt x="-989" y="3217"/>
                  <a:pt x="0" y="0"/>
                </a:cubicBezTo>
                <a:close/>
              </a:path>
              <a:path w="2606040" h="18288" fill="none" stroke="0" extrusionOk="0">
                <a:moveTo>
                  <a:pt x="0" y="0"/>
                </a:moveTo>
                <a:cubicBezTo>
                  <a:pt x="222700" y="-39332"/>
                  <a:pt x="476447" y="-13223"/>
                  <a:pt x="625450" y="0"/>
                </a:cubicBezTo>
                <a:cubicBezTo>
                  <a:pt x="927509" y="-7071"/>
                  <a:pt x="966848" y="15288"/>
                  <a:pt x="1224839" y="0"/>
                </a:cubicBezTo>
                <a:cubicBezTo>
                  <a:pt x="1476433" y="-28708"/>
                  <a:pt x="1565160" y="21516"/>
                  <a:pt x="1824228" y="0"/>
                </a:cubicBezTo>
                <a:cubicBezTo>
                  <a:pt x="2089739" y="-21506"/>
                  <a:pt x="2300793" y="-437"/>
                  <a:pt x="2606040" y="0"/>
                </a:cubicBezTo>
                <a:cubicBezTo>
                  <a:pt x="2605740" y="4702"/>
                  <a:pt x="2606815" y="13590"/>
                  <a:pt x="2606040" y="18288"/>
                </a:cubicBezTo>
                <a:cubicBezTo>
                  <a:pt x="2268260" y="28606"/>
                  <a:pt x="2163878" y="662"/>
                  <a:pt x="1902409" y="18288"/>
                </a:cubicBezTo>
                <a:cubicBezTo>
                  <a:pt x="1612100" y="67275"/>
                  <a:pt x="1421559" y="6583"/>
                  <a:pt x="1276960" y="18288"/>
                </a:cubicBezTo>
                <a:cubicBezTo>
                  <a:pt x="1068862" y="20683"/>
                  <a:pt x="872541" y="2081"/>
                  <a:pt x="677570" y="18288"/>
                </a:cubicBezTo>
                <a:cubicBezTo>
                  <a:pt x="497244" y="9219"/>
                  <a:pt x="142008" y="55333"/>
                  <a:pt x="0" y="18288"/>
                </a:cubicBezTo>
                <a:cubicBezTo>
                  <a:pt x="1695" y="13192"/>
                  <a:pt x="-277" y="4928"/>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custGeom>
                    <a:avLst/>
                    <a:gdLst>
                      <a:gd name="connsiteX0" fmla="*/ 0 w 2606040"/>
                      <a:gd name="connsiteY0" fmla="*/ 0 h 18288"/>
                      <a:gd name="connsiteX1" fmla="*/ 625450 w 2606040"/>
                      <a:gd name="connsiteY1" fmla="*/ 0 h 18288"/>
                      <a:gd name="connsiteX2" fmla="*/ 1224839 w 2606040"/>
                      <a:gd name="connsiteY2" fmla="*/ 0 h 18288"/>
                      <a:gd name="connsiteX3" fmla="*/ 1824228 w 2606040"/>
                      <a:gd name="connsiteY3" fmla="*/ 0 h 18288"/>
                      <a:gd name="connsiteX4" fmla="*/ 2606040 w 2606040"/>
                      <a:gd name="connsiteY4" fmla="*/ 0 h 18288"/>
                      <a:gd name="connsiteX5" fmla="*/ 2606040 w 2606040"/>
                      <a:gd name="connsiteY5" fmla="*/ 18288 h 18288"/>
                      <a:gd name="connsiteX6" fmla="*/ 1902409 w 2606040"/>
                      <a:gd name="connsiteY6" fmla="*/ 18288 h 18288"/>
                      <a:gd name="connsiteX7" fmla="*/ 1276960 w 2606040"/>
                      <a:gd name="connsiteY7" fmla="*/ 18288 h 18288"/>
                      <a:gd name="connsiteX8" fmla="*/ 677570 w 2606040"/>
                      <a:gd name="connsiteY8" fmla="*/ 18288 h 18288"/>
                      <a:gd name="connsiteX9" fmla="*/ 0 w 2606040"/>
                      <a:gd name="connsiteY9" fmla="*/ 18288 h 18288"/>
                      <a:gd name="connsiteX10" fmla="*/ 0 w 2606040"/>
                      <a:gd name="connsiteY10" fmla="*/ 0 h 18288"/>
                      <a:gd name="connsiteX0" fmla="*/ 0 w 2606040"/>
                      <a:gd name="connsiteY0" fmla="*/ 0 h 18288"/>
                      <a:gd name="connsiteX1" fmla="*/ 599389 w 2606040"/>
                      <a:gd name="connsiteY1" fmla="*/ 0 h 18288"/>
                      <a:gd name="connsiteX2" fmla="*/ 1303020 w 2606040"/>
                      <a:gd name="connsiteY2" fmla="*/ 0 h 18288"/>
                      <a:gd name="connsiteX3" fmla="*/ 1876349 w 2606040"/>
                      <a:gd name="connsiteY3" fmla="*/ 0 h 18288"/>
                      <a:gd name="connsiteX4" fmla="*/ 2606040 w 2606040"/>
                      <a:gd name="connsiteY4" fmla="*/ 0 h 18288"/>
                      <a:gd name="connsiteX5" fmla="*/ 2606040 w 2606040"/>
                      <a:gd name="connsiteY5" fmla="*/ 18288 h 18288"/>
                      <a:gd name="connsiteX6" fmla="*/ 1980590 w 2606040"/>
                      <a:gd name="connsiteY6" fmla="*/ 18288 h 18288"/>
                      <a:gd name="connsiteX7" fmla="*/ 1276960 w 2606040"/>
                      <a:gd name="connsiteY7" fmla="*/ 18288 h 18288"/>
                      <a:gd name="connsiteX8" fmla="*/ 651510 w 2606040"/>
                      <a:gd name="connsiteY8" fmla="*/ 18288 h 18288"/>
                      <a:gd name="connsiteX9" fmla="*/ 0 w 2606040"/>
                      <a:gd name="connsiteY9" fmla="*/ 18288 h 18288"/>
                      <a:gd name="connsiteX10" fmla="*/ 0 w 2606040"/>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06040" h="18288" fill="none" extrusionOk="0">
                        <a:moveTo>
                          <a:pt x="0" y="0"/>
                        </a:moveTo>
                        <a:cubicBezTo>
                          <a:pt x="211079" y="-22080"/>
                          <a:pt x="479378" y="-26537"/>
                          <a:pt x="625450" y="0"/>
                        </a:cubicBezTo>
                        <a:cubicBezTo>
                          <a:pt x="925937" y="-4758"/>
                          <a:pt x="973176" y="15739"/>
                          <a:pt x="1224839" y="0"/>
                        </a:cubicBezTo>
                        <a:cubicBezTo>
                          <a:pt x="1479663" y="-11328"/>
                          <a:pt x="1566636" y="18697"/>
                          <a:pt x="1824228" y="0"/>
                        </a:cubicBezTo>
                        <a:cubicBezTo>
                          <a:pt x="2086799" y="-72665"/>
                          <a:pt x="2306223" y="-891"/>
                          <a:pt x="2606040" y="0"/>
                        </a:cubicBezTo>
                        <a:cubicBezTo>
                          <a:pt x="2606645" y="4461"/>
                          <a:pt x="2607031" y="13181"/>
                          <a:pt x="2606040" y="18288"/>
                        </a:cubicBezTo>
                        <a:cubicBezTo>
                          <a:pt x="2260204" y="29342"/>
                          <a:pt x="2175708" y="5614"/>
                          <a:pt x="1902409" y="18288"/>
                        </a:cubicBezTo>
                        <a:cubicBezTo>
                          <a:pt x="1638502" y="41064"/>
                          <a:pt x="1460923" y="-16269"/>
                          <a:pt x="1276960" y="18288"/>
                        </a:cubicBezTo>
                        <a:cubicBezTo>
                          <a:pt x="1057717" y="14361"/>
                          <a:pt x="867956" y="2320"/>
                          <a:pt x="677570" y="18288"/>
                        </a:cubicBezTo>
                        <a:cubicBezTo>
                          <a:pt x="457951" y="33373"/>
                          <a:pt x="189752" y="55388"/>
                          <a:pt x="0" y="18288"/>
                        </a:cubicBezTo>
                        <a:cubicBezTo>
                          <a:pt x="1586" y="13022"/>
                          <a:pt x="-95" y="4569"/>
                          <a:pt x="0" y="0"/>
                        </a:cubicBezTo>
                        <a:close/>
                      </a:path>
                      <a:path w="2606040" h="18288" stroke="0" extrusionOk="0">
                        <a:moveTo>
                          <a:pt x="0" y="0"/>
                        </a:moveTo>
                        <a:cubicBezTo>
                          <a:pt x="172759" y="3236"/>
                          <a:pt x="361166" y="-13413"/>
                          <a:pt x="599389" y="0"/>
                        </a:cubicBezTo>
                        <a:cubicBezTo>
                          <a:pt x="841226" y="37042"/>
                          <a:pt x="968991" y="14587"/>
                          <a:pt x="1303020" y="0"/>
                        </a:cubicBezTo>
                        <a:cubicBezTo>
                          <a:pt x="1643101" y="-7120"/>
                          <a:pt x="1717813" y="7213"/>
                          <a:pt x="1876349" y="0"/>
                        </a:cubicBezTo>
                        <a:cubicBezTo>
                          <a:pt x="2036762" y="-14138"/>
                          <a:pt x="2426397" y="-4451"/>
                          <a:pt x="2606040" y="0"/>
                        </a:cubicBezTo>
                        <a:cubicBezTo>
                          <a:pt x="2606314" y="8448"/>
                          <a:pt x="2606550" y="14527"/>
                          <a:pt x="2606040" y="18288"/>
                        </a:cubicBezTo>
                        <a:cubicBezTo>
                          <a:pt x="2344840" y="2643"/>
                          <a:pt x="2192043" y="7399"/>
                          <a:pt x="1980590" y="18288"/>
                        </a:cubicBezTo>
                        <a:cubicBezTo>
                          <a:pt x="1783984" y="-9745"/>
                          <a:pt x="1487673" y="45908"/>
                          <a:pt x="1276960" y="18288"/>
                        </a:cubicBezTo>
                        <a:cubicBezTo>
                          <a:pt x="1088134" y="-41257"/>
                          <a:pt x="877974" y="49968"/>
                          <a:pt x="651510" y="18288"/>
                        </a:cubicBezTo>
                        <a:cubicBezTo>
                          <a:pt x="430798" y="-27764"/>
                          <a:pt x="132889" y="-33467"/>
                          <a:pt x="0" y="18288"/>
                        </a:cubicBezTo>
                        <a:cubicBezTo>
                          <a:pt x="212" y="10845"/>
                          <a:pt x="-833" y="6193"/>
                          <a:pt x="0" y="0"/>
                        </a:cubicBezTo>
                        <a:close/>
                      </a:path>
                      <a:path w="2606040" h="18288" fill="none" stroke="0" extrusionOk="0">
                        <a:moveTo>
                          <a:pt x="0" y="0"/>
                        </a:moveTo>
                        <a:cubicBezTo>
                          <a:pt x="202328" y="-14716"/>
                          <a:pt x="332722" y="-11499"/>
                          <a:pt x="625450" y="0"/>
                        </a:cubicBezTo>
                        <a:cubicBezTo>
                          <a:pt x="927712" y="6878"/>
                          <a:pt x="971143" y="7084"/>
                          <a:pt x="1224839" y="0"/>
                        </a:cubicBezTo>
                        <a:cubicBezTo>
                          <a:pt x="1477775" y="-16815"/>
                          <a:pt x="1569904" y="19146"/>
                          <a:pt x="1824228" y="0"/>
                        </a:cubicBezTo>
                        <a:cubicBezTo>
                          <a:pt x="2055206" y="24867"/>
                          <a:pt x="2317192" y="-62872"/>
                          <a:pt x="2606040" y="0"/>
                        </a:cubicBezTo>
                        <a:cubicBezTo>
                          <a:pt x="2606166" y="3680"/>
                          <a:pt x="2606905" y="11461"/>
                          <a:pt x="2606040" y="18288"/>
                        </a:cubicBezTo>
                        <a:cubicBezTo>
                          <a:pt x="2234648" y="26976"/>
                          <a:pt x="2180202" y="-10361"/>
                          <a:pt x="1902409" y="18288"/>
                        </a:cubicBezTo>
                        <a:cubicBezTo>
                          <a:pt x="1635562" y="47194"/>
                          <a:pt x="1477339" y="4794"/>
                          <a:pt x="1276960" y="18288"/>
                        </a:cubicBezTo>
                        <a:cubicBezTo>
                          <a:pt x="1058094" y="66922"/>
                          <a:pt x="904206" y="-20636"/>
                          <a:pt x="677570" y="18288"/>
                        </a:cubicBezTo>
                        <a:cubicBezTo>
                          <a:pt x="485746" y="14713"/>
                          <a:pt x="195925" y="33005"/>
                          <a:pt x="0" y="18288"/>
                        </a:cubicBezTo>
                        <a:cubicBezTo>
                          <a:pt x="1168" y="12774"/>
                          <a:pt x="-229" y="3745"/>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Inhaltsplatzhalter 1"/>
          <p:cNvSpPr>
            <a:spLocks noGrp="1"/>
          </p:cNvSpPr>
          <p:nvPr>
            <p:ph idx="1"/>
          </p:nvPr>
        </p:nvSpPr>
        <p:spPr>
          <a:xfrm>
            <a:off x="480060" y="2872899"/>
            <a:ext cx="3182691" cy="3320668"/>
          </a:xfrm>
        </p:spPr>
        <p:txBody>
          <a:bodyPr>
            <a:normAutofit/>
          </a:bodyPr>
          <a:lstStyle/>
          <a:p>
            <a:pPr marL="457200" indent="-457200">
              <a:buFont typeface="+mj-lt"/>
              <a:buAutoNum type="arabicPeriod"/>
            </a:pPr>
            <a:r>
              <a:rPr lang="de-DE" sz="1900" dirty="0"/>
              <a:t>Ausblick auf den Schwerpunkt </a:t>
            </a:r>
          </a:p>
          <a:p>
            <a:pPr marL="457200" indent="-457200">
              <a:buFont typeface="+mj-lt"/>
              <a:buAutoNum type="arabicPeriod"/>
            </a:pPr>
            <a:r>
              <a:rPr lang="de-DE" sz="1900" dirty="0"/>
              <a:t>Besprechung Arbeitsorganisation</a:t>
            </a:r>
          </a:p>
          <a:p>
            <a:pPr marL="457200" indent="-457200">
              <a:buFont typeface="+mj-lt"/>
              <a:buAutoNum type="arabicPeriod"/>
            </a:pPr>
            <a:r>
              <a:rPr lang="de-DE" sz="1900" dirty="0"/>
              <a:t>Forschungstagebuch</a:t>
            </a:r>
          </a:p>
        </p:txBody>
      </p:sp>
      <p:pic>
        <p:nvPicPr>
          <p:cNvPr id="14" name="Picture 13" descr="Eine Person, die nach einem Papier auf einem Tisch voller Papiere und Haftnotizen greift">
            <a:extLst>
              <a:ext uri="{FF2B5EF4-FFF2-40B4-BE49-F238E27FC236}">
                <a16:creationId xmlns:a16="http://schemas.microsoft.com/office/drawing/2014/main" id="{C8E9E9CC-C4A1-4CB8-950A-2E886195ACCB}"/>
              </a:ext>
            </a:extLst>
          </p:cNvPr>
          <p:cNvPicPr>
            <a:picLocks noChangeAspect="1"/>
          </p:cNvPicPr>
          <p:nvPr/>
        </p:nvPicPr>
        <p:blipFill rotWithShape="1">
          <a:blip r:embed="rId2"/>
          <a:srcRect l="24397" r="25388" b="-1"/>
          <a:stretch/>
        </p:blipFill>
        <p:spPr>
          <a:xfrm>
            <a:off x="3983776" y="10"/>
            <a:ext cx="5159081"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2989574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FDF7F97-15A8-D7F1-E348-FF5E33A72D89}"/>
              </a:ext>
            </a:extLst>
          </p:cNvPr>
          <p:cNvSpPr>
            <a:spLocks noGrp="1"/>
          </p:cNvSpPr>
          <p:nvPr>
            <p:ph type="title"/>
          </p:nvPr>
        </p:nvSpPr>
        <p:spPr>
          <a:xfrm>
            <a:off x="628650" y="365125"/>
            <a:ext cx="7886700" cy="1325563"/>
          </a:xfrm>
        </p:spPr>
        <p:txBody>
          <a:bodyPr vert="horz" lIns="91440" tIns="45720" rIns="91440" bIns="45720" rtlCol="0" anchor="ctr">
            <a:normAutofit/>
          </a:bodyPr>
          <a:lstStyle/>
          <a:p>
            <a:pPr defTabSz="914400"/>
            <a:r>
              <a:rPr lang="en-US" sz="4000" kern="1200">
                <a:solidFill>
                  <a:schemeClr val="tx1"/>
                </a:solidFill>
                <a:latin typeface="+mj-lt"/>
                <a:ea typeface="+mj-ea"/>
                <a:cs typeface="+mj-cs"/>
              </a:rPr>
              <a:t>Ziel des Moduls FD W1 – Grundlagen fachdidaktischer Forschung</a:t>
            </a:r>
          </a:p>
        </p:txBody>
      </p:sp>
      <p:sp>
        <p:nvSpPr>
          <p:cNvPr id="33"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feld 3">
            <a:extLst>
              <a:ext uri="{FF2B5EF4-FFF2-40B4-BE49-F238E27FC236}">
                <a16:creationId xmlns:a16="http://schemas.microsoft.com/office/drawing/2014/main" id="{9B7A8C69-9F66-14C5-5428-7FECD9428526}"/>
              </a:ext>
            </a:extLst>
          </p:cNvPr>
          <p:cNvSpPr txBox="1"/>
          <p:nvPr/>
        </p:nvSpPr>
        <p:spPr>
          <a:xfrm>
            <a:off x="628650" y="1929384"/>
            <a:ext cx="7886700" cy="4251960"/>
          </a:xfrm>
          <a:prstGeom prst="rect">
            <a:avLst/>
          </a:prstGeom>
        </p:spPr>
        <p:txBody>
          <a:bodyPr vert="horz" lIns="91440" tIns="45720" rIns="91440" bIns="45720" rtlCol="0">
            <a:normAutofit/>
          </a:bodyPr>
          <a:lstStyle/>
          <a:p>
            <a:pPr>
              <a:lnSpc>
                <a:spcPct val="90000"/>
              </a:lnSpc>
              <a:spcAft>
                <a:spcPts val="600"/>
              </a:spcAft>
            </a:pPr>
            <a:endParaRPr lang="en-US" sz="1900" dirty="0"/>
          </a:p>
          <a:p>
            <a:pPr>
              <a:lnSpc>
                <a:spcPct val="90000"/>
              </a:lnSpc>
              <a:spcAft>
                <a:spcPts val="600"/>
              </a:spcAft>
            </a:pPr>
            <a:r>
              <a:rPr lang="en-US" sz="1900" dirty="0"/>
              <a:t>Der </a:t>
            </a:r>
            <a:r>
              <a:rPr lang="en-US" sz="1900" dirty="0" err="1"/>
              <a:t>Schwerpunkt</a:t>
            </a:r>
            <a:r>
              <a:rPr lang="en-US" sz="1900" dirty="0"/>
              <a:t> „</a:t>
            </a:r>
            <a:r>
              <a:rPr lang="en-US" sz="1900" dirty="0" err="1"/>
              <a:t>Fachdidaktik</a:t>
            </a:r>
            <a:r>
              <a:rPr lang="en-US" sz="1900" dirty="0"/>
              <a:t>“ des </a:t>
            </a:r>
            <a:r>
              <a:rPr lang="en-US" sz="1900" dirty="0" err="1"/>
              <a:t>Masterstudiengangs</a:t>
            </a:r>
            <a:r>
              <a:rPr lang="en-US" sz="1900" dirty="0"/>
              <a:t> </a:t>
            </a:r>
            <a:r>
              <a:rPr lang="en-US" sz="1900" dirty="0" err="1"/>
              <a:t>besteht</a:t>
            </a:r>
            <a:r>
              <a:rPr lang="en-US" sz="1900" dirty="0"/>
              <a:t> in der </a:t>
            </a:r>
            <a:r>
              <a:rPr lang="en-US" sz="1900" dirty="0" err="1"/>
              <a:t>Vorbereitung</a:t>
            </a:r>
            <a:r>
              <a:rPr lang="en-US" sz="1900" dirty="0"/>
              <a:t>, </a:t>
            </a:r>
            <a:r>
              <a:rPr lang="en-US" sz="1900" dirty="0" err="1"/>
              <a:t>Durchführung</a:t>
            </a:r>
            <a:r>
              <a:rPr lang="en-US" sz="1900" dirty="0"/>
              <a:t>, Auswertung und </a:t>
            </a:r>
            <a:r>
              <a:rPr lang="en-US" sz="1900" dirty="0" err="1"/>
              <a:t>Veröffentlichung</a:t>
            </a:r>
            <a:r>
              <a:rPr lang="en-US" sz="1900" dirty="0"/>
              <a:t> </a:t>
            </a:r>
            <a:r>
              <a:rPr lang="en-US" sz="1900" dirty="0" err="1"/>
              <a:t>eines</a:t>
            </a:r>
            <a:r>
              <a:rPr lang="en-US" sz="1900" dirty="0"/>
              <a:t> </a:t>
            </a:r>
            <a:r>
              <a:rPr lang="en-US" sz="1900" dirty="0" err="1"/>
              <a:t>fachdidaktischen</a:t>
            </a:r>
            <a:r>
              <a:rPr lang="en-US" sz="1900" dirty="0"/>
              <a:t> </a:t>
            </a:r>
            <a:r>
              <a:rPr lang="en-US" sz="1900" dirty="0" err="1"/>
              <a:t>Projekts</a:t>
            </a:r>
            <a:r>
              <a:rPr lang="en-US" sz="1900" dirty="0"/>
              <a:t>. </a:t>
            </a:r>
          </a:p>
          <a:p>
            <a:pPr>
              <a:lnSpc>
                <a:spcPct val="90000"/>
              </a:lnSpc>
              <a:spcAft>
                <a:spcPts val="600"/>
              </a:spcAft>
            </a:pPr>
            <a:r>
              <a:rPr lang="en-US" sz="1900" dirty="0"/>
              <a:t>Das </a:t>
            </a:r>
            <a:r>
              <a:rPr lang="en-US" sz="1900" dirty="0" err="1"/>
              <a:t>Modul„Grundlagen</a:t>
            </a:r>
            <a:r>
              <a:rPr lang="en-US" sz="1900" dirty="0"/>
              <a:t> </a:t>
            </a:r>
            <a:r>
              <a:rPr lang="en-US" sz="1900" dirty="0" err="1"/>
              <a:t>fachdidaktischer</a:t>
            </a:r>
            <a:r>
              <a:rPr lang="en-US" sz="1900" dirty="0"/>
              <a:t> Forschung“ </a:t>
            </a:r>
            <a:r>
              <a:rPr lang="en-US" sz="1900" dirty="0" err="1"/>
              <a:t>führt</a:t>
            </a:r>
            <a:r>
              <a:rPr lang="en-US" sz="1900" dirty="0"/>
              <a:t> </a:t>
            </a:r>
            <a:r>
              <a:rPr lang="en-US" sz="1900" dirty="0" err="1"/>
              <a:t>explizit</a:t>
            </a:r>
            <a:r>
              <a:rPr lang="en-US" sz="1900" dirty="0"/>
              <a:t> in die </a:t>
            </a:r>
            <a:r>
              <a:rPr lang="en-US" sz="1900" dirty="0" err="1"/>
              <a:t>Grundlagen</a:t>
            </a:r>
            <a:r>
              <a:rPr lang="en-US" sz="1900" dirty="0"/>
              <a:t> der </a:t>
            </a:r>
            <a:r>
              <a:rPr lang="en-US" sz="1900" dirty="0" err="1"/>
              <a:t>fachdidaktischen</a:t>
            </a:r>
            <a:r>
              <a:rPr lang="en-US" sz="1900" dirty="0"/>
              <a:t> Forschung </a:t>
            </a:r>
            <a:r>
              <a:rPr lang="en-US" sz="1900" dirty="0" err="1"/>
              <a:t>ein</a:t>
            </a:r>
            <a:r>
              <a:rPr lang="en-US" sz="1900" dirty="0"/>
              <a:t>. Dabei </a:t>
            </a:r>
            <a:r>
              <a:rPr lang="en-US" sz="1900" dirty="0" err="1"/>
              <a:t>werden</a:t>
            </a:r>
            <a:r>
              <a:rPr lang="en-US" sz="1900" dirty="0"/>
              <a:t> </a:t>
            </a:r>
            <a:r>
              <a:rPr lang="en-US" sz="1900" dirty="0" err="1"/>
              <a:t>aktuelle</a:t>
            </a:r>
            <a:r>
              <a:rPr lang="en-US" sz="1900" dirty="0"/>
              <a:t> </a:t>
            </a:r>
            <a:r>
              <a:rPr lang="en-US" sz="1900" dirty="0" err="1"/>
              <a:t>Instrumente</a:t>
            </a:r>
            <a:r>
              <a:rPr lang="en-US" sz="1900" dirty="0"/>
              <a:t> </a:t>
            </a:r>
            <a:r>
              <a:rPr lang="en-US" sz="1900" dirty="0" err="1"/>
              <a:t>anhand</a:t>
            </a:r>
            <a:r>
              <a:rPr lang="en-US" sz="1900" dirty="0"/>
              <a:t> </a:t>
            </a:r>
            <a:r>
              <a:rPr lang="en-US" sz="1900" dirty="0" err="1"/>
              <a:t>konkreter</a:t>
            </a:r>
            <a:r>
              <a:rPr lang="en-US" sz="1900" dirty="0"/>
              <a:t> </a:t>
            </a:r>
            <a:r>
              <a:rPr lang="en-US" sz="1900" dirty="0" err="1"/>
              <a:t>Forschungen</a:t>
            </a:r>
            <a:r>
              <a:rPr lang="en-US" sz="1900" dirty="0"/>
              <a:t> </a:t>
            </a:r>
            <a:r>
              <a:rPr lang="en-US" sz="1900" dirty="0" err="1"/>
              <a:t>vorgestellt</a:t>
            </a:r>
            <a:r>
              <a:rPr lang="en-US" sz="1900" dirty="0"/>
              <a:t> und in </a:t>
            </a:r>
            <a:r>
              <a:rPr lang="en-US" sz="1900" dirty="0" err="1"/>
              <a:t>einen</a:t>
            </a:r>
            <a:r>
              <a:rPr lang="en-US" sz="1900" dirty="0"/>
              <a:t> </a:t>
            </a:r>
            <a:r>
              <a:rPr lang="en-US" sz="1900" dirty="0" err="1"/>
              <a:t>weiteren</a:t>
            </a:r>
            <a:r>
              <a:rPr lang="en-US" sz="1900" dirty="0"/>
              <a:t> </a:t>
            </a:r>
            <a:r>
              <a:rPr lang="en-US" sz="1900" dirty="0" err="1"/>
              <a:t>Kontext</a:t>
            </a:r>
            <a:r>
              <a:rPr lang="en-US" sz="1900" dirty="0"/>
              <a:t> </a:t>
            </a:r>
            <a:r>
              <a:rPr lang="en-US" sz="1900" dirty="0" err="1"/>
              <a:t>kunstdidaktischer</a:t>
            </a:r>
            <a:r>
              <a:rPr lang="en-US" sz="1900" dirty="0"/>
              <a:t> </a:t>
            </a:r>
            <a:r>
              <a:rPr lang="en-US" sz="1900" dirty="0" err="1"/>
              <a:t>Diskurse</a:t>
            </a:r>
            <a:r>
              <a:rPr lang="en-US" sz="1900" dirty="0"/>
              <a:t> </a:t>
            </a:r>
            <a:r>
              <a:rPr lang="en-US" sz="1900" dirty="0" err="1"/>
              <a:t>gestellt</a:t>
            </a:r>
            <a:r>
              <a:rPr lang="en-US" sz="1900" dirty="0"/>
              <a:t>. Die </a:t>
            </a:r>
            <a:r>
              <a:rPr lang="en-US" sz="1900" dirty="0" err="1"/>
              <a:t>Besonderheiten</a:t>
            </a:r>
            <a:r>
              <a:rPr lang="en-US" sz="1900" dirty="0"/>
              <a:t> des </a:t>
            </a:r>
            <a:r>
              <a:rPr lang="en-US" sz="1900" dirty="0" err="1"/>
              <a:t>Bereiches</a:t>
            </a:r>
            <a:r>
              <a:rPr lang="en-US" sz="1900" dirty="0"/>
              <a:t> der </a:t>
            </a:r>
            <a:r>
              <a:rPr lang="en-US" sz="1900" dirty="0" err="1"/>
              <a:t>kunstdidaktischen</a:t>
            </a:r>
            <a:r>
              <a:rPr lang="en-US" sz="1900" dirty="0"/>
              <a:t> Forschung, </a:t>
            </a:r>
            <a:r>
              <a:rPr lang="en-US" sz="1900" dirty="0" err="1"/>
              <a:t>wie</a:t>
            </a:r>
            <a:r>
              <a:rPr lang="en-US" sz="1900" dirty="0"/>
              <a:t> </a:t>
            </a:r>
            <a:r>
              <a:rPr lang="en-US" sz="1900" dirty="0" err="1"/>
              <a:t>beispielsweise</a:t>
            </a:r>
            <a:r>
              <a:rPr lang="en-US" sz="1900" dirty="0"/>
              <a:t> die </a:t>
            </a:r>
            <a:r>
              <a:rPr lang="en-US" sz="1900" dirty="0" err="1"/>
              <a:t>Möglichkeit</a:t>
            </a:r>
            <a:r>
              <a:rPr lang="en-US" sz="1900" dirty="0"/>
              <a:t> der </a:t>
            </a:r>
            <a:r>
              <a:rPr lang="en-US" sz="1900" dirty="0" err="1"/>
              <a:t>künstlerischen</a:t>
            </a:r>
            <a:r>
              <a:rPr lang="en-US" sz="1900" dirty="0"/>
              <a:t> Forschung </a:t>
            </a:r>
            <a:r>
              <a:rPr lang="en-US" sz="1900" dirty="0" err="1"/>
              <a:t>aber</a:t>
            </a:r>
            <a:r>
              <a:rPr lang="en-US" sz="1900" dirty="0"/>
              <a:t> </a:t>
            </a:r>
            <a:r>
              <a:rPr lang="en-US" sz="1900" dirty="0" err="1"/>
              <a:t>auch</a:t>
            </a:r>
            <a:r>
              <a:rPr lang="en-US" sz="1900" dirty="0"/>
              <a:t> der </a:t>
            </a:r>
            <a:r>
              <a:rPr lang="en-US" sz="1900" dirty="0" err="1"/>
              <a:t>Messbarkeit</a:t>
            </a:r>
            <a:r>
              <a:rPr lang="en-US" sz="1900" dirty="0"/>
              <a:t> </a:t>
            </a:r>
            <a:r>
              <a:rPr lang="en-US" sz="1900" dirty="0" err="1"/>
              <a:t>künstlerischer</a:t>
            </a:r>
            <a:r>
              <a:rPr lang="en-US" sz="1900" dirty="0"/>
              <a:t> </a:t>
            </a:r>
            <a:r>
              <a:rPr lang="en-US" sz="1900" dirty="0" err="1"/>
              <a:t>Prozesse</a:t>
            </a:r>
            <a:r>
              <a:rPr lang="en-US" sz="1900" dirty="0"/>
              <a:t> und </a:t>
            </a:r>
            <a:r>
              <a:rPr lang="en-US" sz="1900" dirty="0" err="1"/>
              <a:t>Ergebnisse</a:t>
            </a:r>
            <a:r>
              <a:rPr lang="en-US" sz="1900" dirty="0"/>
              <a:t>, </a:t>
            </a:r>
            <a:r>
              <a:rPr lang="en-US" sz="1900" dirty="0" err="1"/>
              <a:t>stehen</a:t>
            </a:r>
            <a:r>
              <a:rPr lang="en-US" sz="1900" dirty="0"/>
              <a:t> </a:t>
            </a:r>
            <a:r>
              <a:rPr lang="en-US" sz="1900" dirty="0" err="1"/>
              <a:t>im</a:t>
            </a:r>
            <a:r>
              <a:rPr lang="en-US" sz="1900" dirty="0"/>
              <a:t> </a:t>
            </a:r>
            <a:r>
              <a:rPr lang="en-US" sz="1900" dirty="0" err="1"/>
              <a:t>Fokus</a:t>
            </a:r>
            <a:r>
              <a:rPr lang="en-US" sz="1900" dirty="0"/>
              <a:t>. </a:t>
            </a:r>
          </a:p>
          <a:p>
            <a:pPr>
              <a:lnSpc>
                <a:spcPct val="90000"/>
              </a:lnSpc>
              <a:spcAft>
                <a:spcPts val="600"/>
              </a:spcAft>
            </a:pPr>
            <a:r>
              <a:rPr lang="en-US" sz="1900" dirty="0" err="1"/>
              <a:t>Im</a:t>
            </a:r>
            <a:r>
              <a:rPr lang="en-US" sz="1900" dirty="0"/>
              <a:t> </a:t>
            </a:r>
            <a:r>
              <a:rPr lang="en-US" sz="1900" dirty="0" err="1"/>
              <a:t>Rahmen</a:t>
            </a:r>
            <a:r>
              <a:rPr lang="en-US" sz="1900" dirty="0"/>
              <a:t> </a:t>
            </a:r>
            <a:r>
              <a:rPr lang="en-US" sz="1900" dirty="0" err="1"/>
              <a:t>dieser</a:t>
            </a:r>
            <a:r>
              <a:rPr lang="en-US" sz="1900" dirty="0"/>
              <a:t> </a:t>
            </a:r>
            <a:r>
              <a:rPr lang="en-US" sz="1900" dirty="0" err="1"/>
              <a:t>Auseinandersetzung</a:t>
            </a:r>
            <a:r>
              <a:rPr lang="en-US" sz="1900" dirty="0"/>
              <a:t> </a:t>
            </a:r>
            <a:r>
              <a:rPr lang="en-US" sz="1900" dirty="0" err="1"/>
              <a:t>entwickeln</a:t>
            </a:r>
            <a:r>
              <a:rPr lang="en-US" sz="1900" dirty="0"/>
              <a:t> die </a:t>
            </a:r>
            <a:r>
              <a:rPr lang="en-US" sz="1900" dirty="0" err="1"/>
              <a:t>Studierenden</a:t>
            </a:r>
            <a:r>
              <a:rPr lang="en-US" sz="1900" dirty="0"/>
              <a:t> </a:t>
            </a:r>
            <a:r>
              <a:rPr lang="en-US" sz="1900" dirty="0" err="1"/>
              <a:t>eine</a:t>
            </a:r>
            <a:r>
              <a:rPr lang="en-US" sz="1900" dirty="0"/>
              <a:t> </a:t>
            </a:r>
            <a:r>
              <a:rPr lang="en-US" sz="1900" dirty="0" err="1"/>
              <a:t>eigene</a:t>
            </a:r>
            <a:r>
              <a:rPr lang="en-US" sz="1900" dirty="0"/>
              <a:t> </a:t>
            </a:r>
            <a:r>
              <a:rPr lang="en-US" sz="1900" dirty="0" err="1"/>
              <a:t>Forschungsfrage</a:t>
            </a:r>
            <a:r>
              <a:rPr lang="en-US" sz="1900" dirty="0"/>
              <a:t>.</a:t>
            </a:r>
          </a:p>
        </p:txBody>
      </p:sp>
    </p:spTree>
    <p:extLst>
      <p:ext uri="{BB962C8B-B14F-4D97-AF65-F5344CB8AC3E}">
        <p14:creationId xmlns:p14="http://schemas.microsoft.com/office/powerpoint/2010/main" val="3650967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FDF7F97-15A8-D7F1-E348-FF5E33A72D89}"/>
              </a:ext>
            </a:extLst>
          </p:cNvPr>
          <p:cNvSpPr>
            <a:spLocks noGrp="1"/>
          </p:cNvSpPr>
          <p:nvPr>
            <p:ph type="title"/>
          </p:nvPr>
        </p:nvSpPr>
        <p:spPr>
          <a:xfrm>
            <a:off x="628650" y="365125"/>
            <a:ext cx="7886700" cy="1325563"/>
          </a:xfrm>
        </p:spPr>
        <p:txBody>
          <a:bodyPr vert="horz" lIns="91440" tIns="45720" rIns="91440" bIns="45720" rtlCol="0" anchor="ctr">
            <a:normAutofit/>
          </a:bodyPr>
          <a:lstStyle/>
          <a:p>
            <a:pPr defTabSz="914400"/>
            <a:r>
              <a:rPr lang="en-US" sz="4300" kern="1200">
                <a:solidFill>
                  <a:schemeClr val="tx1"/>
                </a:solidFill>
                <a:latin typeface="+mj-lt"/>
                <a:ea typeface="+mj-ea"/>
                <a:cs typeface="+mj-cs"/>
              </a:rPr>
              <a:t>Modul Grundlagen fachdidaktischer Forschung</a:t>
            </a:r>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feld 3">
            <a:extLst>
              <a:ext uri="{FF2B5EF4-FFF2-40B4-BE49-F238E27FC236}">
                <a16:creationId xmlns:a16="http://schemas.microsoft.com/office/drawing/2014/main" id="{9B7A8C69-9F66-14C5-5428-7FECD9428526}"/>
              </a:ext>
            </a:extLst>
          </p:cNvPr>
          <p:cNvSpPr txBox="1"/>
          <p:nvPr/>
        </p:nvSpPr>
        <p:spPr>
          <a:xfrm>
            <a:off x="628650" y="1929384"/>
            <a:ext cx="7886700" cy="4251960"/>
          </a:xfrm>
          <a:prstGeom prst="rect">
            <a:avLst/>
          </a:prstGeom>
        </p:spPr>
        <p:txBody>
          <a:bodyPr vert="horz" lIns="91440" tIns="45720" rIns="91440" bIns="45720" rtlCol="0">
            <a:normAutofit/>
          </a:bodyPr>
          <a:lstStyle/>
          <a:p>
            <a:pPr>
              <a:lnSpc>
                <a:spcPct val="90000"/>
              </a:lnSpc>
              <a:spcAft>
                <a:spcPts val="600"/>
              </a:spcAft>
            </a:pPr>
            <a:endParaRPr lang="en-US" dirty="0"/>
          </a:p>
          <a:p>
            <a:pPr>
              <a:lnSpc>
                <a:spcPct val="90000"/>
              </a:lnSpc>
              <a:spcAft>
                <a:spcPts val="600"/>
              </a:spcAft>
            </a:pPr>
            <a:r>
              <a:rPr lang="en-US" dirty="0"/>
              <a:t>Die </a:t>
            </a:r>
            <a:r>
              <a:rPr lang="en-US" dirty="0" err="1"/>
              <a:t>Studierenden</a:t>
            </a:r>
            <a:r>
              <a:rPr lang="en-US" dirty="0"/>
              <a:t>:</a:t>
            </a:r>
          </a:p>
          <a:p>
            <a:pPr marL="285750" indent="-228600">
              <a:lnSpc>
                <a:spcPct val="90000"/>
              </a:lnSpc>
              <a:spcAft>
                <a:spcPts val="600"/>
              </a:spcAft>
              <a:buFont typeface="Arial" panose="020B0604020202020204" pitchFamily="34" charset="0"/>
              <a:buChar char="•"/>
            </a:pPr>
            <a:r>
              <a:rPr lang="en-US" dirty="0" err="1"/>
              <a:t>können</a:t>
            </a:r>
            <a:r>
              <a:rPr lang="en-US" dirty="0"/>
              <a:t> </a:t>
            </a:r>
            <a:r>
              <a:rPr lang="en-US" dirty="0" err="1"/>
              <a:t>vielfältige</a:t>
            </a:r>
            <a:r>
              <a:rPr lang="en-US" dirty="0"/>
              <a:t> </a:t>
            </a:r>
            <a:r>
              <a:rPr lang="en-US" dirty="0" err="1"/>
              <a:t>fachdidaktische</a:t>
            </a:r>
            <a:r>
              <a:rPr lang="en-US" dirty="0"/>
              <a:t> </a:t>
            </a:r>
            <a:r>
              <a:rPr lang="en-US" dirty="0" err="1"/>
              <a:t>Forschungsansätzewissenschaftlich</a:t>
            </a:r>
            <a:r>
              <a:rPr lang="en-US" dirty="0"/>
              <a:t> </a:t>
            </a:r>
            <a:r>
              <a:rPr lang="en-US" dirty="0" err="1"/>
              <a:t>erarbeiten</a:t>
            </a:r>
            <a:r>
              <a:rPr lang="en-US" dirty="0"/>
              <a:t> und in den </a:t>
            </a:r>
            <a:r>
              <a:rPr lang="en-US" dirty="0" err="1"/>
              <a:t>Gesamtkontext</a:t>
            </a:r>
            <a:r>
              <a:rPr lang="en-US" dirty="0"/>
              <a:t> von </a:t>
            </a:r>
            <a:r>
              <a:rPr lang="en-US" dirty="0" err="1"/>
              <a:t>Bildungsforschung</a:t>
            </a:r>
            <a:r>
              <a:rPr lang="en-US" dirty="0"/>
              <a:t> </a:t>
            </a:r>
            <a:r>
              <a:rPr lang="en-US" dirty="0" err="1"/>
              <a:t>einordnen</a:t>
            </a:r>
            <a:r>
              <a:rPr lang="en-US" dirty="0"/>
              <a:t>.</a:t>
            </a:r>
          </a:p>
          <a:p>
            <a:pPr marL="285750" indent="-228600">
              <a:lnSpc>
                <a:spcPct val="90000"/>
              </a:lnSpc>
              <a:spcAft>
                <a:spcPts val="600"/>
              </a:spcAft>
              <a:buFont typeface="Arial" panose="020B0604020202020204" pitchFamily="34" charset="0"/>
              <a:buChar char="•"/>
            </a:pPr>
            <a:r>
              <a:rPr lang="en-US" dirty="0" err="1"/>
              <a:t>kennen</a:t>
            </a:r>
            <a:r>
              <a:rPr lang="en-US" dirty="0"/>
              <a:t> </a:t>
            </a:r>
            <a:r>
              <a:rPr lang="en-US" dirty="0" err="1"/>
              <a:t>besondere</a:t>
            </a:r>
            <a:r>
              <a:rPr lang="en-US" dirty="0"/>
              <a:t> </a:t>
            </a:r>
            <a:r>
              <a:rPr lang="en-US" dirty="0" err="1"/>
              <a:t>Forschungsmethoden</a:t>
            </a:r>
            <a:r>
              <a:rPr lang="en-US" dirty="0"/>
              <a:t> der </a:t>
            </a:r>
            <a:r>
              <a:rPr lang="en-US" dirty="0" err="1"/>
              <a:t>Kunstdidaktik</a:t>
            </a:r>
            <a:r>
              <a:rPr lang="en-US" dirty="0"/>
              <a:t>.</a:t>
            </a:r>
          </a:p>
          <a:p>
            <a:pPr marL="285750" indent="-228600">
              <a:lnSpc>
                <a:spcPct val="90000"/>
              </a:lnSpc>
              <a:spcAft>
                <a:spcPts val="600"/>
              </a:spcAft>
              <a:buFont typeface="Arial" panose="020B0604020202020204" pitchFamily="34" charset="0"/>
              <a:buChar char="•"/>
            </a:pPr>
            <a:r>
              <a:rPr lang="en-US" dirty="0" err="1"/>
              <a:t>kennen</a:t>
            </a:r>
            <a:r>
              <a:rPr lang="en-US" dirty="0"/>
              <a:t> die </a:t>
            </a:r>
            <a:r>
              <a:rPr lang="en-US" dirty="0" err="1"/>
              <a:t>Besonderheiten</a:t>
            </a:r>
            <a:r>
              <a:rPr lang="en-US" dirty="0"/>
              <a:t> der </a:t>
            </a:r>
            <a:r>
              <a:rPr lang="en-US" dirty="0" err="1"/>
              <a:t>kunstdidaktischen</a:t>
            </a:r>
            <a:r>
              <a:rPr lang="en-US" dirty="0"/>
              <a:t> Forschung </a:t>
            </a:r>
            <a:r>
              <a:rPr lang="en-US" dirty="0" err="1"/>
              <a:t>insbesondere</a:t>
            </a:r>
            <a:r>
              <a:rPr lang="en-US" dirty="0"/>
              <a:t> in </a:t>
            </a:r>
            <a:r>
              <a:rPr lang="en-US" dirty="0" err="1"/>
              <a:t>Bezug</a:t>
            </a:r>
            <a:r>
              <a:rPr lang="en-US" dirty="0"/>
              <a:t> auf </a:t>
            </a:r>
            <a:r>
              <a:rPr lang="en-US" dirty="0" err="1"/>
              <a:t>deren</a:t>
            </a:r>
            <a:r>
              <a:rPr lang="en-US" dirty="0"/>
              <a:t> </a:t>
            </a:r>
            <a:r>
              <a:rPr lang="en-US" dirty="0" err="1"/>
              <a:t>Messbarkeit</a:t>
            </a:r>
            <a:r>
              <a:rPr lang="en-US" dirty="0"/>
              <a:t> und </a:t>
            </a:r>
            <a:r>
              <a:rPr lang="en-US" dirty="0" err="1"/>
              <a:t>können</a:t>
            </a:r>
            <a:r>
              <a:rPr lang="en-US" dirty="0"/>
              <a:t> </a:t>
            </a:r>
            <a:r>
              <a:rPr lang="en-US" dirty="0" err="1"/>
              <a:t>sie</a:t>
            </a:r>
            <a:r>
              <a:rPr lang="en-US" dirty="0"/>
              <a:t> </a:t>
            </a:r>
            <a:r>
              <a:rPr lang="en-US" dirty="0" err="1"/>
              <a:t>mit</a:t>
            </a:r>
            <a:r>
              <a:rPr lang="en-US" dirty="0"/>
              <a:t> </a:t>
            </a:r>
            <a:r>
              <a:rPr lang="en-US" dirty="0" err="1"/>
              <a:t>ihrer</a:t>
            </a:r>
            <a:r>
              <a:rPr lang="en-US" dirty="0"/>
              <a:t> </a:t>
            </a:r>
            <a:r>
              <a:rPr lang="en-US" dirty="0" err="1"/>
              <a:t>eigenen</a:t>
            </a:r>
            <a:r>
              <a:rPr lang="en-US" dirty="0"/>
              <a:t> </a:t>
            </a:r>
            <a:r>
              <a:rPr lang="en-US" dirty="0" err="1"/>
              <a:t>Erfahrung</a:t>
            </a:r>
            <a:r>
              <a:rPr lang="en-US" dirty="0"/>
              <a:t> </a:t>
            </a:r>
            <a:r>
              <a:rPr lang="en-US" dirty="0" err="1"/>
              <a:t>künstlerischer</a:t>
            </a:r>
            <a:r>
              <a:rPr lang="en-US" dirty="0"/>
              <a:t> Praxis </a:t>
            </a:r>
            <a:r>
              <a:rPr lang="en-US" dirty="0" err="1"/>
              <a:t>verbinden</a:t>
            </a:r>
            <a:r>
              <a:rPr lang="en-US" dirty="0"/>
              <a:t>.</a:t>
            </a:r>
          </a:p>
          <a:p>
            <a:pPr marL="285750" indent="-228600">
              <a:lnSpc>
                <a:spcPct val="90000"/>
              </a:lnSpc>
              <a:spcAft>
                <a:spcPts val="600"/>
              </a:spcAft>
              <a:buFont typeface="Arial" panose="020B0604020202020204" pitchFamily="34" charset="0"/>
              <a:buChar char="•"/>
            </a:pPr>
            <a:r>
              <a:rPr lang="en-US" dirty="0" err="1"/>
              <a:t>entwickeln</a:t>
            </a:r>
            <a:r>
              <a:rPr lang="en-US" dirty="0"/>
              <a:t> </a:t>
            </a:r>
            <a:r>
              <a:rPr lang="en-US" dirty="0" err="1"/>
              <a:t>selbstständig</a:t>
            </a:r>
            <a:r>
              <a:rPr lang="en-US" dirty="0"/>
              <a:t> </a:t>
            </a:r>
            <a:r>
              <a:rPr lang="en-US" dirty="0" err="1"/>
              <a:t>eine</a:t>
            </a:r>
            <a:r>
              <a:rPr lang="en-US" dirty="0"/>
              <a:t> </a:t>
            </a:r>
            <a:r>
              <a:rPr lang="en-US" dirty="0" err="1"/>
              <a:t>eigene</a:t>
            </a:r>
            <a:r>
              <a:rPr lang="en-US" dirty="0"/>
              <a:t> </a:t>
            </a:r>
            <a:r>
              <a:rPr lang="en-US" dirty="0" err="1"/>
              <a:t>Fragestellung</a:t>
            </a:r>
            <a:r>
              <a:rPr lang="en-US" dirty="0"/>
              <a:t>, die </a:t>
            </a:r>
            <a:r>
              <a:rPr lang="en-US" dirty="0" err="1"/>
              <a:t>sie</a:t>
            </a:r>
            <a:r>
              <a:rPr lang="en-US" dirty="0"/>
              <a:t> in den </a:t>
            </a:r>
            <a:r>
              <a:rPr lang="en-US" dirty="0" err="1"/>
              <a:t>Kontext</a:t>
            </a:r>
            <a:r>
              <a:rPr lang="en-US" dirty="0"/>
              <a:t> des Forschungsfeldes </a:t>
            </a:r>
            <a:r>
              <a:rPr lang="en-US" dirty="0" err="1"/>
              <a:t>einordnen</a:t>
            </a:r>
            <a:r>
              <a:rPr lang="en-US" dirty="0"/>
              <a:t> </a:t>
            </a:r>
            <a:r>
              <a:rPr lang="en-US" dirty="0" err="1"/>
              <a:t>können</a:t>
            </a:r>
            <a:r>
              <a:rPr lang="en-US" dirty="0"/>
              <a:t> und die </a:t>
            </a:r>
            <a:r>
              <a:rPr lang="en-US" dirty="0" err="1"/>
              <a:t>einen</a:t>
            </a:r>
            <a:r>
              <a:rPr lang="en-US" dirty="0"/>
              <a:t> </a:t>
            </a:r>
            <a:r>
              <a:rPr lang="en-US" dirty="0" err="1"/>
              <a:t>Ausgangspunkt</a:t>
            </a:r>
            <a:r>
              <a:rPr lang="en-US" dirty="0"/>
              <a:t> für das </a:t>
            </a:r>
            <a:r>
              <a:rPr lang="en-US" dirty="0" err="1"/>
              <a:t>fachdidaktische</a:t>
            </a:r>
            <a:r>
              <a:rPr lang="en-US" dirty="0"/>
              <a:t> Projekt </a:t>
            </a:r>
            <a:r>
              <a:rPr lang="en-US" dirty="0" err="1"/>
              <a:t>bildet</a:t>
            </a:r>
            <a:r>
              <a:rPr lang="en-US" dirty="0"/>
              <a:t>.</a:t>
            </a:r>
          </a:p>
          <a:p>
            <a:pPr marL="285750" indent="-228600">
              <a:lnSpc>
                <a:spcPct val="90000"/>
              </a:lnSpc>
              <a:spcAft>
                <a:spcPts val="600"/>
              </a:spcAft>
              <a:buFont typeface="Arial" panose="020B0604020202020204" pitchFamily="34" charset="0"/>
              <a:buChar char="•"/>
            </a:pPr>
            <a:endParaRPr lang="en-US" dirty="0"/>
          </a:p>
          <a:p>
            <a:pPr marL="57150">
              <a:lnSpc>
                <a:spcPct val="90000"/>
              </a:lnSpc>
              <a:spcAft>
                <a:spcPts val="600"/>
              </a:spcAft>
            </a:pPr>
            <a:r>
              <a:rPr lang="en-US" dirty="0" err="1"/>
              <a:t>Leistungsnachweis</a:t>
            </a:r>
            <a:r>
              <a:rPr lang="en-US" dirty="0"/>
              <a:t> </a:t>
            </a:r>
            <a:r>
              <a:rPr lang="en-US" dirty="0" err="1"/>
              <a:t>benotet</a:t>
            </a:r>
            <a:r>
              <a:rPr lang="en-US" dirty="0"/>
              <a:t> (7 ECTS):</a:t>
            </a:r>
          </a:p>
          <a:p>
            <a:pPr marL="285750" indent="-228600">
              <a:lnSpc>
                <a:spcPct val="90000"/>
              </a:lnSpc>
              <a:spcAft>
                <a:spcPts val="600"/>
              </a:spcAft>
              <a:buFont typeface="Arial" panose="020B0604020202020204" pitchFamily="34" charset="0"/>
              <a:buChar char="•"/>
            </a:pPr>
            <a:r>
              <a:rPr lang="en-US" dirty="0" err="1"/>
              <a:t>Referat</a:t>
            </a:r>
            <a:r>
              <a:rPr lang="en-US" dirty="0"/>
              <a:t> (45 Minuten) </a:t>
            </a:r>
            <a:r>
              <a:rPr lang="en-US" dirty="0" err="1"/>
              <a:t>oder</a:t>
            </a:r>
            <a:r>
              <a:rPr lang="en-US" dirty="0"/>
              <a:t> </a:t>
            </a:r>
            <a:r>
              <a:rPr lang="en-US" dirty="0" err="1"/>
              <a:t>Hausarbeit</a:t>
            </a:r>
            <a:r>
              <a:rPr lang="en-US" dirty="0"/>
              <a:t> (12 Seiten) (100%)</a:t>
            </a:r>
          </a:p>
        </p:txBody>
      </p:sp>
    </p:spTree>
    <p:extLst>
      <p:ext uri="{BB962C8B-B14F-4D97-AF65-F5344CB8AC3E}">
        <p14:creationId xmlns:p14="http://schemas.microsoft.com/office/powerpoint/2010/main" val="3517102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29E670D-B243-1112-5AAE-135B2132A069}"/>
              </a:ext>
            </a:extLst>
          </p:cNvPr>
          <p:cNvSpPr>
            <a:spLocks noGrp="1"/>
          </p:cNvSpPr>
          <p:nvPr>
            <p:ph type="title"/>
          </p:nvPr>
        </p:nvSpPr>
        <p:spPr>
          <a:xfrm>
            <a:off x="628650" y="365125"/>
            <a:ext cx="7886700" cy="1325563"/>
          </a:xfrm>
        </p:spPr>
        <p:txBody>
          <a:bodyPr>
            <a:normAutofit/>
          </a:bodyPr>
          <a:lstStyle/>
          <a:p>
            <a:r>
              <a:rPr lang="de-DE" sz="4300"/>
              <a:t>FD W2 – Fachdidaktisches Projekt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nhaltsplatzhalter 2">
            <a:extLst>
              <a:ext uri="{FF2B5EF4-FFF2-40B4-BE49-F238E27FC236}">
                <a16:creationId xmlns:a16="http://schemas.microsoft.com/office/drawing/2014/main" id="{09092DCD-8444-4C13-CDF2-F8E550D2B435}"/>
              </a:ext>
            </a:extLst>
          </p:cNvPr>
          <p:cNvSpPr>
            <a:spLocks noGrp="1"/>
          </p:cNvSpPr>
          <p:nvPr>
            <p:ph idx="1"/>
          </p:nvPr>
        </p:nvSpPr>
        <p:spPr>
          <a:xfrm>
            <a:off x="628650" y="1929384"/>
            <a:ext cx="7886700" cy="4251960"/>
          </a:xfrm>
        </p:spPr>
        <p:txBody>
          <a:bodyPr>
            <a:normAutofit/>
          </a:bodyPr>
          <a:lstStyle/>
          <a:p>
            <a:pPr marL="0" indent="0">
              <a:buNone/>
            </a:pPr>
            <a:r>
              <a:rPr lang="de-DE" sz="1600" dirty="0"/>
              <a:t>In diesem aufbauenden Modul entwickeln die Studierenden begleitet ein eigenes fachdidaktisches Projekt, führen es durch und evaluieren es.</a:t>
            </a:r>
          </a:p>
          <a:p>
            <a:pPr marL="0" indent="0">
              <a:buNone/>
            </a:pPr>
            <a:endParaRPr lang="de-DE" sz="1600" dirty="0"/>
          </a:p>
          <a:p>
            <a:pPr marL="0" indent="0">
              <a:buNone/>
            </a:pPr>
            <a:r>
              <a:rPr lang="de-DE" sz="1600" dirty="0"/>
              <a:t>Die Studierenden:</a:t>
            </a:r>
          </a:p>
          <a:p>
            <a:r>
              <a:rPr lang="de-DE" sz="1600" dirty="0"/>
              <a:t>können selbstständig didaktische Projekte planen und durchführen.•</a:t>
            </a:r>
          </a:p>
          <a:p>
            <a:r>
              <a:rPr lang="de-DE" sz="1600" dirty="0"/>
              <a:t>kennen Methoden zur Prozessbegleitung (Portfolio) und können diese gegenstandsangemessen einsetzen.</a:t>
            </a:r>
          </a:p>
          <a:p>
            <a:r>
              <a:rPr lang="de-DE" sz="1600" dirty="0"/>
              <a:t>kennen verschiedene Evaluationsmethoden und können diese exemplarisch anwenden.</a:t>
            </a:r>
          </a:p>
          <a:p>
            <a:r>
              <a:rPr lang="de-DE" sz="1600" dirty="0"/>
              <a:t>können Planung und Durchführung unter Rückgriff auf Ergebnisse der Prozessbegleitung verständlich darstellen und vor dem Hintergrund theoretischer Überlegungen reflektieren</a:t>
            </a:r>
          </a:p>
          <a:p>
            <a:endParaRPr lang="de-DE" sz="1600" dirty="0"/>
          </a:p>
          <a:p>
            <a:pPr marL="0" indent="0">
              <a:buNone/>
            </a:pPr>
            <a:r>
              <a:rPr lang="de-DE" sz="1600" dirty="0"/>
              <a:t>Leistungsnachweis benotet (9 ECTS):</a:t>
            </a:r>
          </a:p>
          <a:p>
            <a:r>
              <a:rPr lang="de-DE" sz="1600" dirty="0"/>
              <a:t>Projektbericht (12 Seiten) (100%)</a:t>
            </a:r>
          </a:p>
          <a:p>
            <a:endParaRPr lang="de-DE" sz="1600" dirty="0"/>
          </a:p>
        </p:txBody>
      </p:sp>
    </p:spTree>
    <p:extLst>
      <p:ext uri="{BB962C8B-B14F-4D97-AF65-F5344CB8AC3E}">
        <p14:creationId xmlns:p14="http://schemas.microsoft.com/office/powerpoint/2010/main" val="1999882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F760DE2-EBC0-6372-7973-5CC87F329FA2}"/>
              </a:ext>
            </a:extLst>
          </p:cNvPr>
          <p:cNvSpPr>
            <a:spLocks noGrp="1"/>
          </p:cNvSpPr>
          <p:nvPr>
            <p:ph type="title"/>
          </p:nvPr>
        </p:nvSpPr>
        <p:spPr>
          <a:xfrm>
            <a:off x="628650" y="365125"/>
            <a:ext cx="7886700" cy="1325563"/>
          </a:xfrm>
        </p:spPr>
        <p:txBody>
          <a:bodyPr>
            <a:normAutofit/>
          </a:bodyPr>
          <a:lstStyle/>
          <a:p>
            <a:r>
              <a:rPr lang="de-DE" sz="4300"/>
              <a:t>FD W3 - Präsentation fachdidaktischer Forschung</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nhaltsplatzhalter 2">
            <a:extLst>
              <a:ext uri="{FF2B5EF4-FFF2-40B4-BE49-F238E27FC236}">
                <a16:creationId xmlns:a16="http://schemas.microsoft.com/office/drawing/2014/main" id="{9CBB3DAA-1736-2A2B-D36C-971769C50158}"/>
              </a:ext>
            </a:extLst>
          </p:cNvPr>
          <p:cNvSpPr>
            <a:spLocks noGrp="1"/>
          </p:cNvSpPr>
          <p:nvPr>
            <p:ph idx="1"/>
          </p:nvPr>
        </p:nvSpPr>
        <p:spPr>
          <a:xfrm>
            <a:off x="628650" y="1929384"/>
            <a:ext cx="7886700" cy="4251960"/>
          </a:xfrm>
        </p:spPr>
        <p:txBody>
          <a:bodyPr>
            <a:normAutofit/>
          </a:bodyPr>
          <a:lstStyle/>
          <a:p>
            <a:pPr marL="0" indent="0">
              <a:buNone/>
            </a:pPr>
            <a:r>
              <a:rPr lang="de-DE" sz="1800" dirty="0"/>
              <a:t>Im Rahmen des letzten Modules werten die Studierenden die Evaluation ihres Projektes aus und versuchen sie in angemessener Form öffentlich zu machen.</a:t>
            </a:r>
          </a:p>
          <a:p>
            <a:pPr marL="0" indent="0">
              <a:buNone/>
            </a:pPr>
            <a:r>
              <a:rPr lang="de-DE" sz="1800" dirty="0"/>
              <a:t>Die Studierenden:</a:t>
            </a:r>
          </a:p>
          <a:p>
            <a:r>
              <a:rPr lang="de-DE" sz="1800" dirty="0"/>
              <a:t>kennen Methoden zur Auswertung von Evaluationsergebnissen.</a:t>
            </a:r>
          </a:p>
          <a:p>
            <a:r>
              <a:rPr lang="de-DE" sz="1800" dirty="0"/>
              <a:t>können Evaluationsergebnisse unter Rückgriff auf bestehende Darstellungsformen oder unter Entwicklung eigener Formate angemessen visualisieren.</a:t>
            </a:r>
          </a:p>
          <a:p>
            <a:r>
              <a:rPr lang="de-DE" sz="1800" dirty="0"/>
              <a:t>können ihre Erkenntnisse einer breiteren Öffentlichkeittheoretisch fundiert und visuell ansprechend kommunizieren.</a:t>
            </a:r>
          </a:p>
          <a:p>
            <a:endParaRPr lang="de-DE" sz="1800" dirty="0"/>
          </a:p>
          <a:p>
            <a:pPr marL="0" indent="0">
              <a:buNone/>
            </a:pPr>
            <a:r>
              <a:rPr lang="de-DE" sz="1800" dirty="0"/>
              <a:t>Leistungsnachweis benotet (6 ECTS):</a:t>
            </a:r>
          </a:p>
          <a:p>
            <a:r>
              <a:rPr lang="de-DE" sz="1800" dirty="0"/>
              <a:t>Präsentation (20-30 Minuten) oder Publikation (6-12 Seiten oder Äquivalent) des Forschungsprojektes (100%)</a:t>
            </a:r>
          </a:p>
        </p:txBody>
      </p:sp>
    </p:spTree>
    <p:extLst>
      <p:ext uri="{BB962C8B-B14F-4D97-AF65-F5344CB8AC3E}">
        <p14:creationId xmlns:p14="http://schemas.microsoft.com/office/powerpoint/2010/main" val="3049784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DFF3B89-5BBD-F7DB-AFDF-82DB93D9F4A4}"/>
              </a:ext>
            </a:extLst>
          </p:cNvPr>
          <p:cNvSpPr>
            <a:spLocks noGrp="1"/>
          </p:cNvSpPr>
          <p:nvPr>
            <p:ph type="title"/>
          </p:nvPr>
        </p:nvSpPr>
        <p:spPr>
          <a:xfrm>
            <a:off x="628650" y="365125"/>
            <a:ext cx="7886700" cy="1325563"/>
          </a:xfrm>
        </p:spPr>
        <p:txBody>
          <a:bodyPr>
            <a:normAutofit/>
          </a:bodyPr>
          <a:lstStyle/>
          <a:p>
            <a:r>
              <a:rPr lang="de-DE" sz="4700"/>
              <a:t>Masterarbeit</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nhaltsplatzhalter 2">
            <a:extLst>
              <a:ext uri="{FF2B5EF4-FFF2-40B4-BE49-F238E27FC236}">
                <a16:creationId xmlns:a16="http://schemas.microsoft.com/office/drawing/2014/main" id="{5DE70E5F-9376-1BF4-FAA9-1BCC3BC18856}"/>
              </a:ext>
            </a:extLst>
          </p:cNvPr>
          <p:cNvSpPr>
            <a:spLocks noGrp="1"/>
          </p:cNvSpPr>
          <p:nvPr>
            <p:ph idx="1"/>
          </p:nvPr>
        </p:nvSpPr>
        <p:spPr>
          <a:xfrm>
            <a:off x="628650" y="1929384"/>
            <a:ext cx="7886700" cy="4251960"/>
          </a:xfrm>
        </p:spPr>
        <p:txBody>
          <a:bodyPr>
            <a:normAutofit/>
          </a:bodyPr>
          <a:lstStyle/>
          <a:p>
            <a:pPr marL="0" indent="0">
              <a:buNone/>
            </a:pPr>
            <a:r>
              <a:rPr lang="de-DE" sz="1500" dirty="0"/>
              <a:t>Die kunstdidaktische Masterarbeit besteht in der Planung, Durchführung, Auswertung und Darstellung eines eigenständigen Forschungsvorhabens im Bereich der schulischen oder außerschulischen Kunstdidaktik. Die Ergebnisse des Vorhabens werden vor dem Hintergrund aktueller kunstdidaktischer und bildungswissenschaftlicher Forschung bewertet. Die schriftliche Arbeit umfasst 60 Seiten. Den Prüfer*innen wird im Rahmen eines Kurzvortrags (15-20 Minuten) die schriftliche Abschlussarbeit in den wesentlichen Punkten präsentiert, im Anschluss daran erfolgt ein 20- minütiges Prüfungsgespräch.</a:t>
            </a:r>
          </a:p>
          <a:p>
            <a:pPr marL="0" indent="0">
              <a:buNone/>
            </a:pPr>
            <a:r>
              <a:rPr lang="de-DE" sz="1500" dirty="0"/>
              <a:t>Die Bearbeitungszeit für die Masterarbeit darf 4 Monate nicht überschreiten. Die Masterarbeit wird von einer erst- und einer zweitprüfenden Person bewertet und begutachtet. In der Regel sind dies Hochschullehrerinnen und/oder Hochschullehrer und werden von dem Studierenden selbst gewählt. Die Masterarbeit wird im Prüfungsamt angemeldet.</a:t>
            </a:r>
          </a:p>
          <a:p>
            <a:endParaRPr lang="de-DE" sz="1500" dirty="0"/>
          </a:p>
          <a:p>
            <a:pPr marL="0" indent="0">
              <a:buNone/>
            </a:pPr>
            <a:r>
              <a:rPr lang="de-DE" sz="1500" dirty="0"/>
              <a:t>Prüfung (15 ECTS):</a:t>
            </a:r>
          </a:p>
          <a:p>
            <a:r>
              <a:rPr lang="de-DE" sz="1500" dirty="0"/>
              <a:t>Kunstdidaktische Masterarbeit im Umfang von 60 Seiten (50%), </a:t>
            </a:r>
          </a:p>
          <a:p>
            <a:r>
              <a:rPr lang="de-DE" sz="1500" dirty="0"/>
              <a:t>15-20-minütiger Kurzvortrag (25%) und </a:t>
            </a:r>
          </a:p>
          <a:p>
            <a:r>
              <a:rPr lang="de-DE" sz="1500" dirty="0"/>
              <a:t>eine abschließende mündliche Prüfung von höchstens 20 Minuten (25%).</a:t>
            </a:r>
          </a:p>
        </p:txBody>
      </p:sp>
    </p:spTree>
    <p:extLst>
      <p:ext uri="{BB962C8B-B14F-4D97-AF65-F5344CB8AC3E}">
        <p14:creationId xmlns:p14="http://schemas.microsoft.com/office/powerpoint/2010/main" val="1806878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4B05105-5ECF-F90F-990F-02F3B9852202}"/>
              </a:ext>
            </a:extLst>
          </p:cNvPr>
          <p:cNvSpPr>
            <a:spLocks noGrp="1"/>
          </p:cNvSpPr>
          <p:nvPr>
            <p:ph type="title"/>
          </p:nvPr>
        </p:nvSpPr>
        <p:spPr>
          <a:xfrm>
            <a:off x="628650" y="365125"/>
            <a:ext cx="7886700" cy="1325563"/>
          </a:xfrm>
        </p:spPr>
        <p:txBody>
          <a:bodyPr>
            <a:normAutofit/>
          </a:bodyPr>
          <a:lstStyle/>
          <a:p>
            <a:r>
              <a:rPr lang="de-DE" sz="4700" dirty="0"/>
              <a:t>Kurs im ABK-Portal</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nhaltsplatzhalter 2">
            <a:extLst>
              <a:ext uri="{FF2B5EF4-FFF2-40B4-BE49-F238E27FC236}">
                <a16:creationId xmlns:a16="http://schemas.microsoft.com/office/drawing/2014/main" id="{14B0B142-F217-1B54-36E9-63B0A90307B6}"/>
              </a:ext>
            </a:extLst>
          </p:cNvPr>
          <p:cNvSpPr>
            <a:spLocks noGrp="1"/>
          </p:cNvSpPr>
          <p:nvPr>
            <p:ph idx="1"/>
          </p:nvPr>
        </p:nvSpPr>
        <p:spPr>
          <a:xfrm>
            <a:off x="628650" y="1929384"/>
            <a:ext cx="7886700" cy="4251960"/>
          </a:xfrm>
        </p:spPr>
        <p:txBody>
          <a:bodyPr>
            <a:normAutofit/>
          </a:bodyPr>
          <a:lstStyle/>
          <a:p>
            <a:pPr marL="0" indent="0">
              <a:buNone/>
            </a:pPr>
            <a:r>
              <a:rPr lang="de-DE" sz="1900" dirty="0"/>
              <a:t>Hausaufgabe: </a:t>
            </a:r>
          </a:p>
          <a:p>
            <a:pPr marL="457200" indent="-457200">
              <a:buFont typeface="+mj-lt"/>
              <a:buAutoNum type="arabicPeriod"/>
            </a:pPr>
            <a:r>
              <a:rPr lang="de-DE" sz="1900" dirty="0"/>
              <a:t>Texte von </a:t>
            </a:r>
            <a:r>
              <a:rPr lang="de-DE" sz="1900" dirty="0" err="1"/>
              <a:t>Sabisch</a:t>
            </a:r>
            <a:r>
              <a:rPr lang="de-DE" sz="1900" dirty="0"/>
              <a:t> und Berner lesen, Fragen notieren, Bezüge zum eigenen Forschungsprozess herstellen</a:t>
            </a:r>
          </a:p>
          <a:p>
            <a:pPr marL="457200" indent="-457200">
              <a:buFont typeface="+mj-lt"/>
              <a:buAutoNum type="arabicPeriod"/>
            </a:pPr>
            <a:r>
              <a:rPr lang="de-DE" sz="1900" dirty="0" err="1"/>
              <a:t>Foschungstagebuch</a:t>
            </a:r>
            <a:r>
              <a:rPr lang="de-DE" sz="1900" dirty="0"/>
              <a:t> anlegen und anhand der Texte </a:t>
            </a:r>
            <a:r>
              <a:rPr lang="de-DE" sz="1900"/>
              <a:t>und AERN erste </a:t>
            </a:r>
            <a:r>
              <a:rPr lang="de-DE" sz="1900" dirty="0"/>
              <a:t>mögliche Interessensschwerpunkte sammeln</a:t>
            </a:r>
          </a:p>
          <a:p>
            <a:pPr marL="0" indent="0">
              <a:buNone/>
            </a:pPr>
            <a:endParaRPr lang="de-DE" sz="1900" dirty="0"/>
          </a:p>
          <a:p>
            <a:pPr marL="0" indent="0">
              <a:buNone/>
            </a:pPr>
            <a:r>
              <a:rPr lang="de-DE" sz="1900" dirty="0"/>
              <a:t>Nächster Termin: Dienstag, 15.04. von 10-11.30 Uhr</a:t>
            </a:r>
          </a:p>
          <a:p>
            <a:pPr marL="0" indent="0">
              <a:buNone/>
            </a:pPr>
            <a:endParaRPr lang="de-DE" sz="1900" dirty="0"/>
          </a:p>
          <a:p>
            <a:pPr marL="0" indent="0">
              <a:buNone/>
            </a:pPr>
            <a:r>
              <a:rPr lang="de-DE" sz="1900" dirty="0"/>
              <a:t>Kontakt: </a:t>
            </a:r>
            <a:r>
              <a:rPr lang="de-DE" sz="1900" dirty="0">
                <a:hlinkClick r:id="rId2"/>
              </a:rPr>
              <a:t>johanna.tewes@abk-stuttgart.de</a:t>
            </a:r>
            <a:r>
              <a:rPr lang="de-DE" sz="1900" dirty="0"/>
              <a:t>, Büro 110 im NB 1</a:t>
            </a:r>
          </a:p>
        </p:txBody>
      </p:sp>
    </p:spTree>
    <p:extLst>
      <p:ext uri="{BB962C8B-B14F-4D97-AF65-F5344CB8AC3E}">
        <p14:creationId xmlns:p14="http://schemas.microsoft.com/office/powerpoint/2010/main" val="302260431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636</Words>
  <Application>Microsoft Macintosh PowerPoint</Application>
  <PresentationFormat>Bildschirmpräsentation (4:3)</PresentationFormat>
  <Paragraphs>58</Paragraphs>
  <Slides>8</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Arial</vt:lpstr>
      <vt:lpstr>Calibri</vt:lpstr>
      <vt:lpstr>Calibri Light</vt:lpstr>
      <vt:lpstr>Office</vt:lpstr>
      <vt:lpstr>Seminar: FD W1 - Schwerpunkt Fachdidaktik 1 – Grundlagen fachdidaktischer Forschung (Wahlpflichtmodul) </vt:lpstr>
      <vt:lpstr>Was wir heute machen</vt:lpstr>
      <vt:lpstr>Ziel des Moduls FD W1 – Grundlagen fachdidaktischer Forschung</vt:lpstr>
      <vt:lpstr>Modul Grundlagen fachdidaktischer Forschung</vt:lpstr>
      <vt:lpstr>FD W2 – Fachdidaktisches Projekt </vt:lpstr>
      <vt:lpstr>FD W3 - Präsentation fachdidaktischer Forschung</vt:lpstr>
      <vt:lpstr>Masterarbeit</vt:lpstr>
      <vt:lpstr>Kurs im ABK-Portal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ISP – Mehrsprachiger Schulalltag</dc:title>
  <dc:creator>Jule</dc:creator>
  <cp:lastModifiedBy>Johanna Tewes</cp:lastModifiedBy>
  <cp:revision>64</cp:revision>
  <cp:lastPrinted>2021-10-17T19:02:12Z</cp:lastPrinted>
  <dcterms:created xsi:type="dcterms:W3CDTF">2016-10-17T06:24:43Z</dcterms:created>
  <dcterms:modified xsi:type="dcterms:W3CDTF">2025-04-07T14:14:44Z</dcterms:modified>
</cp:coreProperties>
</file>